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56" r:id="rId2"/>
    <p:sldId id="257" r:id="rId3"/>
    <p:sldId id="259" r:id="rId4"/>
    <p:sldId id="260" r:id="rId5"/>
    <p:sldId id="265" r:id="rId6"/>
    <p:sldId id="264" r:id="rId7"/>
    <p:sldId id="266" r:id="rId8"/>
    <p:sldId id="258" r:id="rId9"/>
    <p:sldId id="261" r:id="rId10"/>
    <p:sldId id="268" r:id="rId11"/>
    <p:sldId id="263" r:id="rId12"/>
    <p:sldId id="267" r:id="rId13"/>
    <p:sldId id="262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74A6D9-F8A4-42F5-9609-5A04CC1E3BBE}" v="82" dt="2024-03-26T11:16:32.7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eronika Povolná" userId="S::v.povolna@gymjs.cz::7f5b7a2d-7f85-4c0e-bd86-4dfc9647fcb6" providerId="AD" clId="Web-{AC66A125-4F3B-106C-2D71-8479CEF83062}"/>
    <pc:docChg chg="addSld">
      <pc:chgData name="Veronika Povolná" userId="S::v.povolna@gymjs.cz::7f5b7a2d-7f85-4c0e-bd86-4dfc9647fcb6" providerId="AD" clId="Web-{AC66A125-4F3B-106C-2D71-8479CEF83062}" dt="2024-03-18T15:16:00.185" v="0"/>
      <pc:docMkLst>
        <pc:docMk/>
      </pc:docMkLst>
      <pc:sldChg chg="new">
        <pc:chgData name="Veronika Povolná" userId="S::v.povolna@gymjs.cz::7f5b7a2d-7f85-4c0e-bd86-4dfc9647fcb6" providerId="AD" clId="Web-{AC66A125-4F3B-106C-2D71-8479CEF83062}" dt="2024-03-18T15:16:00.185" v="0"/>
        <pc:sldMkLst>
          <pc:docMk/>
          <pc:sldMk cId="667052445" sldId="267"/>
        </pc:sldMkLst>
      </pc:sldChg>
    </pc:docChg>
  </pc:docChgLst>
  <pc:docChgLst>
    <pc:chgData clId="Web-{01461648-F56B-C633-AA0B-AF697593840B}"/>
    <pc:docChg chg="modSld">
      <pc:chgData name="" userId="" providerId="" clId="Web-{01461648-F56B-C633-AA0B-AF697593840B}" dt="2024-03-23T13:57:16.238" v="0" actId="1076"/>
      <pc:docMkLst>
        <pc:docMk/>
      </pc:docMkLst>
      <pc:sldChg chg="modSp">
        <pc:chgData name="" userId="" providerId="" clId="Web-{01461648-F56B-C633-AA0B-AF697593840B}" dt="2024-03-23T13:57:16.238" v="0" actId="1076"/>
        <pc:sldMkLst>
          <pc:docMk/>
          <pc:sldMk cId="667052445" sldId="267"/>
        </pc:sldMkLst>
        <pc:picChg chg="mod">
          <ac:chgData name="" userId="" providerId="" clId="Web-{01461648-F56B-C633-AA0B-AF697593840B}" dt="2024-03-23T13:57:16.238" v="0" actId="1076"/>
          <ac:picMkLst>
            <pc:docMk/>
            <pc:sldMk cId="667052445" sldId="267"/>
            <ac:picMk id="4" creationId="{6048AC25-1B54-B218-31CD-CAE1A836E6BE}"/>
          </ac:picMkLst>
        </pc:picChg>
      </pc:sldChg>
    </pc:docChg>
  </pc:docChgLst>
  <pc:docChgLst>
    <pc:chgData name="Uživatel typu Host" userId="S::urn:spo:anon#dfa3eeb62cfce73234e694cc23c6a40aab2148da5a7714cf52da76bbb04b5550::" providerId="AD" clId="Web-{941B209E-7C99-4243-976A-197D399E311B}"/>
    <pc:docChg chg="addSld modSld">
      <pc:chgData name="Uživatel typu Host" userId="S::urn:spo:anon#dfa3eeb62cfce73234e694cc23c6a40aab2148da5a7714cf52da76bbb04b5550::" providerId="AD" clId="Web-{941B209E-7C99-4243-976A-197D399E311B}" dt="2024-02-06T19:20:28.213" v="5" actId="20577"/>
      <pc:docMkLst>
        <pc:docMk/>
      </pc:docMkLst>
      <pc:sldChg chg="modSp new">
        <pc:chgData name="Uživatel typu Host" userId="S::urn:spo:anon#dfa3eeb62cfce73234e694cc23c6a40aab2148da5a7714cf52da76bbb04b5550::" providerId="AD" clId="Web-{941B209E-7C99-4243-976A-197D399E311B}" dt="2024-02-06T19:20:28.213" v="5" actId="20577"/>
        <pc:sldMkLst>
          <pc:docMk/>
          <pc:sldMk cId="4022624431" sldId="258"/>
        </pc:sldMkLst>
        <pc:spChg chg="mod">
          <ac:chgData name="Uživatel typu Host" userId="S::urn:spo:anon#dfa3eeb62cfce73234e694cc23c6a40aab2148da5a7714cf52da76bbb04b5550::" providerId="AD" clId="Web-{941B209E-7C99-4243-976A-197D399E311B}" dt="2024-02-06T19:20:28.213" v="5" actId="20577"/>
          <ac:spMkLst>
            <pc:docMk/>
            <pc:sldMk cId="4022624431" sldId="258"/>
            <ac:spMk id="2" creationId="{FC022757-E170-3899-AEF9-A57343A2281D}"/>
          </ac:spMkLst>
        </pc:spChg>
      </pc:sldChg>
    </pc:docChg>
  </pc:docChgLst>
  <pc:docChgLst>
    <pc:chgData name="Veronika Povolná" userId="7f5b7a2d-7f85-4c0e-bd86-4dfc9647fcb6" providerId="ADAL" clId="{7749AAFD-F100-F74E-AE7D-7D84F144AF8A}"/>
    <pc:docChg chg="custSel addSld modSld sldOrd">
      <pc:chgData name="Veronika Povolná" userId="7f5b7a2d-7f85-4c0e-bd86-4dfc9647fcb6" providerId="ADAL" clId="{7749AAFD-F100-F74E-AE7D-7D84F144AF8A}" dt="2024-03-19T11:16:43.639" v="53" actId="22"/>
      <pc:docMkLst>
        <pc:docMk/>
      </pc:docMkLst>
      <pc:sldChg chg="addSp delSp modSp">
        <pc:chgData name="Veronika Povolná" userId="7f5b7a2d-7f85-4c0e-bd86-4dfc9647fcb6" providerId="ADAL" clId="{7749AAFD-F100-F74E-AE7D-7D84F144AF8A}" dt="2024-03-19T11:16:43.639" v="53" actId="22"/>
        <pc:sldMkLst>
          <pc:docMk/>
          <pc:sldMk cId="2987908264" sldId="261"/>
        </pc:sldMkLst>
        <pc:spChg chg="del mod">
          <ac:chgData name="Veronika Povolná" userId="7f5b7a2d-7f85-4c0e-bd86-4dfc9647fcb6" providerId="ADAL" clId="{7749AAFD-F100-F74E-AE7D-7D84F144AF8A}" dt="2024-03-19T11:16:38.326" v="52" actId="21"/>
          <ac:spMkLst>
            <pc:docMk/>
            <pc:sldMk cId="2987908264" sldId="261"/>
            <ac:spMk id="3" creationId="{14844FE5-A101-1B2C-6919-C8A0DCD1F048}"/>
          </ac:spMkLst>
        </pc:spChg>
        <pc:spChg chg="add del mod">
          <ac:chgData name="Veronika Povolná" userId="7f5b7a2d-7f85-4c0e-bd86-4dfc9647fcb6" providerId="ADAL" clId="{7749AAFD-F100-F74E-AE7D-7D84F144AF8A}" dt="2024-03-19T11:16:43.639" v="53" actId="22"/>
          <ac:spMkLst>
            <pc:docMk/>
            <pc:sldMk cId="2987908264" sldId="261"/>
            <ac:spMk id="5" creationId="{DE2C4D3A-A203-AC0F-DD72-75F886641433}"/>
          </ac:spMkLst>
        </pc:spChg>
        <pc:spChg chg="add mod">
          <ac:chgData name="Veronika Povolná" userId="7f5b7a2d-7f85-4c0e-bd86-4dfc9647fcb6" providerId="ADAL" clId="{7749AAFD-F100-F74E-AE7D-7D84F144AF8A}" dt="2024-03-19T11:16:43.639" v="53" actId="22"/>
          <ac:spMkLst>
            <pc:docMk/>
            <pc:sldMk cId="2987908264" sldId="261"/>
            <ac:spMk id="8" creationId="{BD7D4DB9-753C-C719-963C-BBDEA704FF7F}"/>
          </ac:spMkLst>
        </pc:spChg>
      </pc:sldChg>
      <pc:sldChg chg="modSp">
        <pc:chgData name="Veronika Povolná" userId="7f5b7a2d-7f85-4c0e-bd86-4dfc9647fcb6" providerId="ADAL" clId="{7749AAFD-F100-F74E-AE7D-7D84F144AF8A}" dt="2024-03-18T15:42:56.382" v="10" actId="20577"/>
        <pc:sldMkLst>
          <pc:docMk/>
          <pc:sldMk cId="667052445" sldId="267"/>
        </pc:sldMkLst>
        <pc:spChg chg="mod">
          <ac:chgData name="Veronika Povolná" userId="7f5b7a2d-7f85-4c0e-bd86-4dfc9647fcb6" providerId="ADAL" clId="{7749AAFD-F100-F74E-AE7D-7D84F144AF8A}" dt="2024-03-18T15:42:56.382" v="10" actId="20577"/>
          <ac:spMkLst>
            <pc:docMk/>
            <pc:sldMk cId="667052445" sldId="267"/>
            <ac:spMk id="2" creationId="{721F0875-13B0-9EBC-F223-C595107242FC}"/>
          </ac:spMkLst>
        </pc:spChg>
      </pc:sldChg>
      <pc:sldChg chg="modSp new ord">
        <pc:chgData name="Veronika Povolná" userId="7f5b7a2d-7f85-4c0e-bd86-4dfc9647fcb6" providerId="ADAL" clId="{7749AAFD-F100-F74E-AE7D-7D84F144AF8A}" dt="2024-03-18T15:50:26.401" v="51" actId="1076"/>
        <pc:sldMkLst>
          <pc:docMk/>
          <pc:sldMk cId="1990779738" sldId="268"/>
        </pc:sldMkLst>
        <pc:spChg chg="mod">
          <ac:chgData name="Veronika Povolná" userId="7f5b7a2d-7f85-4c0e-bd86-4dfc9647fcb6" providerId="ADAL" clId="{7749AAFD-F100-F74E-AE7D-7D84F144AF8A}" dt="2024-03-18T15:48:18.483" v="31" actId="20577"/>
          <ac:spMkLst>
            <pc:docMk/>
            <pc:sldMk cId="1990779738" sldId="268"/>
            <ac:spMk id="2" creationId="{53CCEEC4-E095-3AB0-11C1-B13F6D403B4B}"/>
          </ac:spMkLst>
        </pc:spChg>
        <pc:spChg chg="mod">
          <ac:chgData name="Veronika Povolná" userId="7f5b7a2d-7f85-4c0e-bd86-4dfc9647fcb6" providerId="ADAL" clId="{7749AAFD-F100-F74E-AE7D-7D84F144AF8A}" dt="2024-03-18T15:50:17.181" v="50" actId="2711"/>
          <ac:spMkLst>
            <pc:docMk/>
            <pc:sldMk cId="1990779738" sldId="268"/>
            <ac:spMk id="3" creationId="{4696EEAD-9F44-3D8B-FC6E-6F546B439523}"/>
          </ac:spMkLst>
        </pc:spChg>
      </pc:sldChg>
    </pc:docChg>
  </pc:docChgLst>
  <pc:docChgLst>
    <pc:chgData name="Daniel Válka" userId="573d10d8-84b6-4db6-b5c4-946094912d36" providerId="ADAL" clId="{B852AE33-A549-4962-B7EF-F9DE0C429EDB}"/>
    <pc:docChg chg="custSel modSld">
      <pc:chgData name="Daniel Válka" userId="573d10d8-84b6-4db6-b5c4-946094912d36" providerId="ADAL" clId="{B852AE33-A549-4962-B7EF-F9DE0C429EDB}" dt="2024-02-19T18:20:54.623" v="482" actId="1076"/>
      <pc:docMkLst>
        <pc:docMk/>
      </pc:docMkLst>
      <pc:sldChg chg="addSp delSp modSp mod">
        <pc:chgData name="Daniel Válka" userId="573d10d8-84b6-4db6-b5c4-946094912d36" providerId="ADAL" clId="{B852AE33-A549-4962-B7EF-F9DE0C429EDB}" dt="2024-02-19T18:08:47.289" v="81" actId="1076"/>
        <pc:sldMkLst>
          <pc:docMk/>
          <pc:sldMk cId="3399968359" sldId="257"/>
        </pc:sldMkLst>
        <pc:spChg chg="mod">
          <ac:chgData name="Daniel Válka" userId="573d10d8-84b6-4db6-b5c4-946094912d36" providerId="ADAL" clId="{B852AE33-A549-4962-B7EF-F9DE0C429EDB}" dt="2024-02-19T18:07:45.782" v="71" actId="20577"/>
          <ac:spMkLst>
            <pc:docMk/>
            <pc:sldMk cId="3399968359" sldId="257"/>
            <ac:spMk id="3" creationId="{85F05807-13B8-B344-4162-550B2D8D644F}"/>
          </ac:spMkLst>
        </pc:spChg>
        <pc:spChg chg="add mod">
          <ac:chgData name="Daniel Válka" userId="573d10d8-84b6-4db6-b5c4-946094912d36" providerId="ADAL" clId="{B852AE33-A549-4962-B7EF-F9DE0C429EDB}" dt="2024-02-19T18:08:47.289" v="81" actId="1076"/>
          <ac:spMkLst>
            <pc:docMk/>
            <pc:sldMk cId="3399968359" sldId="257"/>
            <ac:spMk id="10" creationId="{DD3928EC-1ACC-33ED-C478-CCD0FC87F8F4}"/>
          </ac:spMkLst>
        </pc:spChg>
        <pc:picChg chg="del mod">
          <ac:chgData name="Daniel Válka" userId="573d10d8-84b6-4db6-b5c4-946094912d36" providerId="ADAL" clId="{B852AE33-A549-4962-B7EF-F9DE0C429EDB}" dt="2024-02-19T18:08:35.640" v="77" actId="21"/>
          <ac:picMkLst>
            <pc:docMk/>
            <pc:sldMk cId="3399968359" sldId="257"/>
            <ac:picMk id="9" creationId="{0EB1F6A9-2B19-7E91-0784-49B218D9733D}"/>
          </ac:picMkLst>
        </pc:picChg>
      </pc:sldChg>
      <pc:sldChg chg="addSp modSp mod">
        <pc:chgData name="Daniel Válka" userId="573d10d8-84b6-4db6-b5c4-946094912d36" providerId="ADAL" clId="{B852AE33-A549-4962-B7EF-F9DE0C429EDB}" dt="2024-02-19T18:20:54.623" v="482" actId="1076"/>
        <pc:sldMkLst>
          <pc:docMk/>
          <pc:sldMk cId="3270603151" sldId="259"/>
        </pc:sldMkLst>
        <pc:spChg chg="mod">
          <ac:chgData name="Daniel Válka" userId="573d10d8-84b6-4db6-b5c4-946094912d36" providerId="ADAL" clId="{B852AE33-A549-4962-B7EF-F9DE0C429EDB}" dt="2024-02-19T18:09:21.721" v="105" actId="114"/>
          <ac:spMkLst>
            <pc:docMk/>
            <pc:sldMk cId="3270603151" sldId="259"/>
            <ac:spMk id="2" creationId="{D1A2C515-6AAF-D6A9-8F74-93BC7F62CC79}"/>
          </ac:spMkLst>
        </pc:spChg>
        <pc:spChg chg="mod">
          <ac:chgData name="Daniel Válka" userId="573d10d8-84b6-4db6-b5c4-946094912d36" providerId="ADAL" clId="{B852AE33-A549-4962-B7EF-F9DE0C429EDB}" dt="2024-02-19T18:20:51.635" v="481" actId="14100"/>
          <ac:spMkLst>
            <pc:docMk/>
            <pc:sldMk cId="3270603151" sldId="259"/>
            <ac:spMk id="3" creationId="{3A7272EA-59FA-C8CF-FC96-53A6CF7B2943}"/>
          </ac:spMkLst>
        </pc:spChg>
        <pc:picChg chg="add mod">
          <ac:chgData name="Daniel Válka" userId="573d10d8-84b6-4db6-b5c4-946094912d36" providerId="ADAL" clId="{B852AE33-A549-4962-B7EF-F9DE0C429EDB}" dt="2024-02-19T18:20:54.623" v="482" actId="1076"/>
          <ac:picMkLst>
            <pc:docMk/>
            <pc:sldMk cId="3270603151" sldId="259"/>
            <ac:picMk id="5" creationId="{35B1EB82-5B48-0239-FE14-203C7FCF1CA3}"/>
          </ac:picMkLst>
        </pc:picChg>
      </pc:sldChg>
    </pc:docChg>
  </pc:docChgLst>
  <pc:docChgLst>
    <pc:chgData name="Veronika Povolná" userId="S::v.povolna@gymjs.cz::7f5b7a2d-7f85-4c0e-bd86-4dfc9647fcb6" providerId="AD" clId="Web-{01461648-F56B-C633-AA0B-AF697593840B}"/>
    <pc:docChg chg="modSld">
      <pc:chgData name="Veronika Povolná" userId="S::v.povolna@gymjs.cz::7f5b7a2d-7f85-4c0e-bd86-4dfc9647fcb6" providerId="AD" clId="Web-{01461648-F56B-C633-AA0B-AF697593840B}" dt="2024-03-23T14:03:03.685" v="9"/>
      <pc:docMkLst>
        <pc:docMk/>
      </pc:docMkLst>
      <pc:sldChg chg="modSp">
        <pc:chgData name="Veronika Povolná" userId="S::v.povolna@gymjs.cz::7f5b7a2d-7f85-4c0e-bd86-4dfc9647fcb6" providerId="AD" clId="Web-{01461648-F56B-C633-AA0B-AF697593840B}" dt="2024-03-23T14:02:01.824" v="5" actId="1076"/>
        <pc:sldMkLst>
          <pc:docMk/>
          <pc:sldMk cId="2987908264" sldId="261"/>
        </pc:sldMkLst>
        <pc:spChg chg="mod">
          <ac:chgData name="Veronika Povolná" userId="S::v.povolna@gymjs.cz::7f5b7a2d-7f85-4c0e-bd86-4dfc9647fcb6" providerId="AD" clId="Web-{01461648-F56B-C633-AA0B-AF697593840B}" dt="2024-03-23T14:02:01.824" v="5" actId="1076"/>
          <ac:spMkLst>
            <pc:docMk/>
            <pc:sldMk cId="2987908264" sldId="261"/>
            <ac:spMk id="8" creationId="{BD7D4DB9-753C-C719-963C-BBDEA704FF7F}"/>
          </ac:spMkLst>
        </pc:spChg>
      </pc:sldChg>
      <pc:sldChg chg="modTransition">
        <pc:chgData name="Veronika Povolná" userId="S::v.povolna@gymjs.cz::7f5b7a2d-7f85-4c0e-bd86-4dfc9647fcb6" providerId="AD" clId="Web-{01461648-F56B-C633-AA0B-AF697593840B}" dt="2024-03-23T14:02:56.669" v="7"/>
        <pc:sldMkLst>
          <pc:docMk/>
          <pc:sldMk cId="3696198008" sldId="264"/>
        </pc:sldMkLst>
      </pc:sldChg>
      <pc:sldChg chg="modTransition">
        <pc:chgData name="Veronika Povolná" userId="S::v.povolna@gymjs.cz::7f5b7a2d-7f85-4c0e-bd86-4dfc9647fcb6" providerId="AD" clId="Web-{01461648-F56B-C633-AA0B-AF697593840B}" dt="2024-03-23T14:02:53.263" v="6"/>
        <pc:sldMkLst>
          <pc:docMk/>
          <pc:sldMk cId="2071986248" sldId="265"/>
        </pc:sldMkLst>
      </pc:sldChg>
      <pc:sldChg chg="modTransition">
        <pc:chgData name="Veronika Povolná" userId="S::v.povolna@gymjs.cz::7f5b7a2d-7f85-4c0e-bd86-4dfc9647fcb6" providerId="AD" clId="Web-{01461648-F56B-C633-AA0B-AF697593840B}" dt="2024-03-23T14:02:59.310" v="8"/>
        <pc:sldMkLst>
          <pc:docMk/>
          <pc:sldMk cId="4130762249" sldId="266"/>
        </pc:sldMkLst>
      </pc:sldChg>
      <pc:sldChg chg="modSp">
        <pc:chgData name="Veronika Povolná" userId="S::v.povolna@gymjs.cz::7f5b7a2d-7f85-4c0e-bd86-4dfc9647fcb6" providerId="AD" clId="Web-{01461648-F56B-C633-AA0B-AF697593840B}" dt="2024-03-23T14:00:30.306" v="0" actId="1076"/>
        <pc:sldMkLst>
          <pc:docMk/>
          <pc:sldMk cId="667052445" sldId="267"/>
        </pc:sldMkLst>
        <pc:picChg chg="mod">
          <ac:chgData name="Veronika Povolná" userId="S::v.povolna@gymjs.cz::7f5b7a2d-7f85-4c0e-bd86-4dfc9647fcb6" providerId="AD" clId="Web-{01461648-F56B-C633-AA0B-AF697593840B}" dt="2024-03-23T14:00:30.306" v="0" actId="1076"/>
          <ac:picMkLst>
            <pc:docMk/>
            <pc:sldMk cId="667052445" sldId="267"/>
            <ac:picMk id="4" creationId="{6048AC25-1B54-B218-31CD-CAE1A836E6BE}"/>
          </ac:picMkLst>
        </pc:picChg>
      </pc:sldChg>
      <pc:sldChg chg="modTransition">
        <pc:chgData name="Veronika Povolná" userId="S::v.povolna@gymjs.cz::7f5b7a2d-7f85-4c0e-bd86-4dfc9647fcb6" providerId="AD" clId="Web-{01461648-F56B-C633-AA0B-AF697593840B}" dt="2024-03-23T14:03:03.685" v="9"/>
        <pc:sldMkLst>
          <pc:docMk/>
          <pc:sldMk cId="1990779738" sldId="268"/>
        </pc:sldMkLst>
      </pc:sldChg>
    </pc:docChg>
  </pc:docChgLst>
  <pc:docChgLst>
    <pc:chgData name="Daniel Válka" userId="S::d.valka@gymjs.cz::573d10d8-84b6-4db6-b5c4-946094912d36" providerId="AD" clId="Web-{0E6656DD-B452-4281-B96C-7447DF6B6CF1}"/>
    <pc:docChg chg="modSld addMainMaster delMainMaster">
      <pc:chgData name="Daniel Válka" userId="S::d.valka@gymjs.cz::573d10d8-84b6-4db6-b5c4-946094912d36" providerId="AD" clId="Web-{0E6656DD-B452-4281-B96C-7447DF6B6CF1}" dt="2024-02-06T19:14:14.785" v="46" actId="1076"/>
      <pc:docMkLst>
        <pc:docMk/>
      </pc:docMkLst>
      <pc:sldChg chg="addSp delSp modSp mod setBg modClrScheme chgLayout">
        <pc:chgData name="Daniel Válka" userId="S::d.valka@gymjs.cz::573d10d8-84b6-4db6-b5c4-946094912d36" providerId="AD" clId="Web-{0E6656DD-B452-4281-B96C-7447DF6B6CF1}" dt="2024-02-06T19:14:14.785" v="46" actId="1076"/>
        <pc:sldMkLst>
          <pc:docMk/>
          <pc:sldMk cId="3799523001" sldId="256"/>
        </pc:sldMkLst>
        <pc:spChg chg="mod">
          <ac:chgData name="Daniel Válka" userId="S::d.valka@gymjs.cz::573d10d8-84b6-4db6-b5c4-946094912d36" providerId="AD" clId="Web-{0E6656DD-B452-4281-B96C-7447DF6B6CF1}" dt="2024-02-06T19:14:14.785" v="46" actId="1076"/>
          <ac:spMkLst>
            <pc:docMk/>
            <pc:sldMk cId="3799523001" sldId="256"/>
            <ac:spMk id="2" creationId="{00000000-0000-0000-0000-000000000000}"/>
          </ac:spMkLst>
        </pc:spChg>
        <pc:spChg chg="del mod">
          <ac:chgData name="Daniel Válka" userId="S::d.valka@gymjs.cz::573d10d8-84b6-4db6-b5c4-946094912d36" providerId="AD" clId="Web-{0E6656DD-B452-4281-B96C-7447DF6B6CF1}" dt="2024-02-06T19:13:11.673" v="23"/>
          <ac:spMkLst>
            <pc:docMk/>
            <pc:sldMk cId="3799523001" sldId="256"/>
            <ac:spMk id="3" creationId="{00000000-0000-0000-0000-000000000000}"/>
          </ac:spMkLst>
        </pc:spChg>
        <pc:spChg chg="add">
          <ac:chgData name="Daniel Válka" userId="S::d.valka@gymjs.cz::573d10d8-84b6-4db6-b5c4-946094912d36" providerId="AD" clId="Web-{0E6656DD-B452-4281-B96C-7447DF6B6CF1}" dt="2024-02-06T19:12:58.970" v="22"/>
          <ac:spMkLst>
            <pc:docMk/>
            <pc:sldMk cId="3799523001" sldId="256"/>
            <ac:spMk id="9" creationId="{6E0D4398-84C2-41B8-BF30-3157F7B18DF2}"/>
          </ac:spMkLst>
        </pc:spChg>
        <pc:spChg chg="add">
          <ac:chgData name="Daniel Válka" userId="S::d.valka@gymjs.cz::573d10d8-84b6-4db6-b5c4-946094912d36" providerId="AD" clId="Web-{0E6656DD-B452-4281-B96C-7447DF6B6CF1}" dt="2024-02-06T19:12:58.970" v="22"/>
          <ac:spMkLst>
            <pc:docMk/>
            <pc:sldMk cId="3799523001" sldId="256"/>
            <ac:spMk id="11" creationId="{1E519840-CB5B-442F-AF8C-F848E7699768}"/>
          </ac:spMkLst>
        </pc:spChg>
        <pc:picChg chg="add mod ord">
          <ac:chgData name="Daniel Válka" userId="S::d.valka@gymjs.cz::573d10d8-84b6-4db6-b5c4-946094912d36" providerId="AD" clId="Web-{0E6656DD-B452-4281-B96C-7447DF6B6CF1}" dt="2024-02-06T19:13:52.956" v="44" actId="1076"/>
          <ac:picMkLst>
            <pc:docMk/>
            <pc:sldMk cId="3799523001" sldId="256"/>
            <ac:picMk id="4" creationId="{C94ED21C-F815-5FB8-EAC6-471C9C6A583F}"/>
          </ac:picMkLst>
        </pc:picChg>
        <pc:cxnChg chg="add">
          <ac:chgData name="Daniel Válka" userId="S::d.valka@gymjs.cz::573d10d8-84b6-4db6-b5c4-946094912d36" providerId="AD" clId="Web-{0E6656DD-B452-4281-B96C-7447DF6B6CF1}" dt="2024-02-06T19:12:58.970" v="22"/>
          <ac:cxnSpMkLst>
            <pc:docMk/>
            <pc:sldMk cId="3799523001" sldId="256"/>
            <ac:cxnSpMk id="13" creationId="{AC7EF422-3076-48F2-A38B-7CA851778E05}"/>
          </ac:cxnSpMkLst>
        </pc:cxnChg>
        <pc:cxnChg chg="add">
          <ac:chgData name="Daniel Válka" userId="S::d.valka@gymjs.cz::573d10d8-84b6-4db6-b5c4-946094912d36" providerId="AD" clId="Web-{0E6656DD-B452-4281-B96C-7447DF6B6CF1}" dt="2024-02-06T19:12:58.970" v="22"/>
          <ac:cxnSpMkLst>
            <pc:docMk/>
            <pc:sldMk cId="3799523001" sldId="256"/>
            <ac:cxnSpMk id="15" creationId="{6896548C-21A4-493D-B220-64E89F1EF6D7}"/>
          </ac:cxnSpMkLst>
        </pc:cxnChg>
      </pc:sldChg>
      <pc:sldMasterChg chg="del delSldLayout">
        <pc:chgData name="Daniel Válka" userId="S::d.valka@gymjs.cz::573d10d8-84b6-4db6-b5c4-946094912d36" providerId="AD" clId="Web-{0E6656DD-B452-4281-B96C-7447DF6B6CF1}" dt="2024-02-06T19:12:58.970" v="22"/>
        <pc:sldMasterMkLst>
          <pc:docMk/>
          <pc:sldMasterMk cId="464252367" sldId="2147483648"/>
        </pc:sldMasterMkLst>
        <pc:sldLayoutChg chg="del">
          <pc:chgData name="Daniel Válka" userId="S::d.valka@gymjs.cz::573d10d8-84b6-4db6-b5c4-946094912d36" providerId="AD" clId="Web-{0E6656DD-B452-4281-B96C-7447DF6B6CF1}" dt="2024-02-06T19:12:58.970" v="22"/>
          <pc:sldLayoutMkLst>
            <pc:docMk/>
            <pc:sldMasterMk cId="464252367" sldId="2147483648"/>
            <pc:sldLayoutMk cId="1771309689" sldId="2147483649"/>
          </pc:sldLayoutMkLst>
        </pc:sldLayoutChg>
        <pc:sldLayoutChg chg="del">
          <pc:chgData name="Daniel Válka" userId="S::d.valka@gymjs.cz::573d10d8-84b6-4db6-b5c4-946094912d36" providerId="AD" clId="Web-{0E6656DD-B452-4281-B96C-7447DF6B6CF1}" dt="2024-02-06T19:12:58.970" v="22"/>
          <pc:sldLayoutMkLst>
            <pc:docMk/>
            <pc:sldMasterMk cId="464252367" sldId="2147483648"/>
            <pc:sldLayoutMk cId="21655345" sldId="2147483650"/>
          </pc:sldLayoutMkLst>
        </pc:sldLayoutChg>
        <pc:sldLayoutChg chg="del">
          <pc:chgData name="Daniel Válka" userId="S::d.valka@gymjs.cz::573d10d8-84b6-4db6-b5c4-946094912d36" providerId="AD" clId="Web-{0E6656DD-B452-4281-B96C-7447DF6B6CF1}" dt="2024-02-06T19:12:58.970" v="22"/>
          <pc:sldLayoutMkLst>
            <pc:docMk/>
            <pc:sldMasterMk cId="464252367" sldId="2147483648"/>
            <pc:sldLayoutMk cId="2957285559" sldId="2147483651"/>
          </pc:sldLayoutMkLst>
        </pc:sldLayoutChg>
        <pc:sldLayoutChg chg="del">
          <pc:chgData name="Daniel Válka" userId="S::d.valka@gymjs.cz::573d10d8-84b6-4db6-b5c4-946094912d36" providerId="AD" clId="Web-{0E6656DD-B452-4281-B96C-7447DF6B6CF1}" dt="2024-02-06T19:12:58.970" v="22"/>
          <pc:sldLayoutMkLst>
            <pc:docMk/>
            <pc:sldMasterMk cId="464252367" sldId="2147483648"/>
            <pc:sldLayoutMk cId="3426106184" sldId="2147483652"/>
          </pc:sldLayoutMkLst>
        </pc:sldLayoutChg>
        <pc:sldLayoutChg chg="del">
          <pc:chgData name="Daniel Válka" userId="S::d.valka@gymjs.cz::573d10d8-84b6-4db6-b5c4-946094912d36" providerId="AD" clId="Web-{0E6656DD-B452-4281-B96C-7447DF6B6CF1}" dt="2024-02-06T19:12:58.970" v="22"/>
          <pc:sldLayoutMkLst>
            <pc:docMk/>
            <pc:sldMasterMk cId="464252367" sldId="2147483648"/>
            <pc:sldLayoutMk cId="597578085" sldId="2147483653"/>
          </pc:sldLayoutMkLst>
        </pc:sldLayoutChg>
        <pc:sldLayoutChg chg="del">
          <pc:chgData name="Daniel Válka" userId="S::d.valka@gymjs.cz::573d10d8-84b6-4db6-b5c4-946094912d36" providerId="AD" clId="Web-{0E6656DD-B452-4281-B96C-7447DF6B6CF1}" dt="2024-02-06T19:12:58.970" v="22"/>
          <pc:sldLayoutMkLst>
            <pc:docMk/>
            <pc:sldMasterMk cId="464252367" sldId="2147483648"/>
            <pc:sldLayoutMk cId="3514983867" sldId="2147483654"/>
          </pc:sldLayoutMkLst>
        </pc:sldLayoutChg>
        <pc:sldLayoutChg chg="del">
          <pc:chgData name="Daniel Válka" userId="S::d.valka@gymjs.cz::573d10d8-84b6-4db6-b5c4-946094912d36" providerId="AD" clId="Web-{0E6656DD-B452-4281-B96C-7447DF6B6CF1}" dt="2024-02-06T19:12:58.970" v="22"/>
          <pc:sldLayoutMkLst>
            <pc:docMk/>
            <pc:sldMasterMk cId="464252367" sldId="2147483648"/>
            <pc:sldLayoutMk cId="2973794414" sldId="2147483655"/>
          </pc:sldLayoutMkLst>
        </pc:sldLayoutChg>
        <pc:sldLayoutChg chg="del">
          <pc:chgData name="Daniel Válka" userId="S::d.valka@gymjs.cz::573d10d8-84b6-4db6-b5c4-946094912d36" providerId="AD" clId="Web-{0E6656DD-B452-4281-B96C-7447DF6B6CF1}" dt="2024-02-06T19:12:58.970" v="22"/>
          <pc:sldLayoutMkLst>
            <pc:docMk/>
            <pc:sldMasterMk cId="464252367" sldId="2147483648"/>
            <pc:sldLayoutMk cId="3504307544" sldId="2147483656"/>
          </pc:sldLayoutMkLst>
        </pc:sldLayoutChg>
        <pc:sldLayoutChg chg="del">
          <pc:chgData name="Daniel Válka" userId="S::d.valka@gymjs.cz::573d10d8-84b6-4db6-b5c4-946094912d36" providerId="AD" clId="Web-{0E6656DD-B452-4281-B96C-7447DF6B6CF1}" dt="2024-02-06T19:12:58.970" v="22"/>
          <pc:sldLayoutMkLst>
            <pc:docMk/>
            <pc:sldMasterMk cId="464252367" sldId="2147483648"/>
            <pc:sldLayoutMk cId="4088594436" sldId="2147483657"/>
          </pc:sldLayoutMkLst>
        </pc:sldLayoutChg>
        <pc:sldLayoutChg chg="del">
          <pc:chgData name="Daniel Válka" userId="S::d.valka@gymjs.cz::573d10d8-84b6-4db6-b5c4-946094912d36" providerId="AD" clId="Web-{0E6656DD-B452-4281-B96C-7447DF6B6CF1}" dt="2024-02-06T19:12:58.970" v="22"/>
          <pc:sldLayoutMkLst>
            <pc:docMk/>
            <pc:sldMasterMk cId="464252367" sldId="2147483648"/>
            <pc:sldLayoutMk cId="707188527" sldId="2147483658"/>
          </pc:sldLayoutMkLst>
        </pc:sldLayoutChg>
        <pc:sldLayoutChg chg="del">
          <pc:chgData name="Daniel Válka" userId="S::d.valka@gymjs.cz::573d10d8-84b6-4db6-b5c4-946094912d36" providerId="AD" clId="Web-{0E6656DD-B452-4281-B96C-7447DF6B6CF1}" dt="2024-02-06T19:12:58.970" v="22"/>
          <pc:sldLayoutMkLst>
            <pc:docMk/>
            <pc:sldMasterMk cId="464252367" sldId="2147483648"/>
            <pc:sldLayoutMk cId="1955787437" sldId="2147483659"/>
          </pc:sldLayoutMkLst>
        </pc:sldLayoutChg>
      </pc:sldMasterChg>
      <pc:sldMasterChg chg="add addSldLayout">
        <pc:chgData name="Daniel Válka" userId="S::d.valka@gymjs.cz::573d10d8-84b6-4db6-b5c4-946094912d36" providerId="AD" clId="Web-{0E6656DD-B452-4281-B96C-7447DF6B6CF1}" dt="2024-02-06T19:12:58.970" v="22"/>
        <pc:sldMasterMkLst>
          <pc:docMk/>
          <pc:sldMasterMk cId="1562516121" sldId="2147483699"/>
        </pc:sldMasterMkLst>
        <pc:sldLayoutChg chg="add">
          <pc:chgData name="Daniel Válka" userId="S::d.valka@gymjs.cz::573d10d8-84b6-4db6-b5c4-946094912d36" providerId="AD" clId="Web-{0E6656DD-B452-4281-B96C-7447DF6B6CF1}" dt="2024-02-06T19:12:58.970" v="22"/>
          <pc:sldLayoutMkLst>
            <pc:docMk/>
            <pc:sldMasterMk cId="1562516121" sldId="2147483699"/>
            <pc:sldLayoutMk cId="165640026" sldId="2147483688"/>
          </pc:sldLayoutMkLst>
        </pc:sldLayoutChg>
        <pc:sldLayoutChg chg="add">
          <pc:chgData name="Daniel Válka" userId="S::d.valka@gymjs.cz::573d10d8-84b6-4db6-b5c4-946094912d36" providerId="AD" clId="Web-{0E6656DD-B452-4281-B96C-7447DF6B6CF1}" dt="2024-02-06T19:12:58.970" v="22"/>
          <pc:sldLayoutMkLst>
            <pc:docMk/>
            <pc:sldMasterMk cId="1562516121" sldId="2147483699"/>
            <pc:sldLayoutMk cId="4229219785" sldId="2147483689"/>
          </pc:sldLayoutMkLst>
        </pc:sldLayoutChg>
        <pc:sldLayoutChg chg="add">
          <pc:chgData name="Daniel Válka" userId="S::d.valka@gymjs.cz::573d10d8-84b6-4db6-b5c4-946094912d36" providerId="AD" clId="Web-{0E6656DD-B452-4281-B96C-7447DF6B6CF1}" dt="2024-02-06T19:12:58.970" v="22"/>
          <pc:sldLayoutMkLst>
            <pc:docMk/>
            <pc:sldMasterMk cId="1562516121" sldId="2147483699"/>
            <pc:sldLayoutMk cId="3847553542" sldId="2147483690"/>
          </pc:sldLayoutMkLst>
        </pc:sldLayoutChg>
        <pc:sldLayoutChg chg="add">
          <pc:chgData name="Daniel Válka" userId="S::d.valka@gymjs.cz::573d10d8-84b6-4db6-b5c4-946094912d36" providerId="AD" clId="Web-{0E6656DD-B452-4281-B96C-7447DF6B6CF1}" dt="2024-02-06T19:12:58.970" v="22"/>
          <pc:sldLayoutMkLst>
            <pc:docMk/>
            <pc:sldMasterMk cId="1562516121" sldId="2147483699"/>
            <pc:sldLayoutMk cId="1737994567" sldId="2147483691"/>
          </pc:sldLayoutMkLst>
        </pc:sldLayoutChg>
        <pc:sldLayoutChg chg="add">
          <pc:chgData name="Daniel Válka" userId="S::d.valka@gymjs.cz::573d10d8-84b6-4db6-b5c4-946094912d36" providerId="AD" clId="Web-{0E6656DD-B452-4281-B96C-7447DF6B6CF1}" dt="2024-02-06T19:12:58.970" v="22"/>
          <pc:sldLayoutMkLst>
            <pc:docMk/>
            <pc:sldMasterMk cId="1562516121" sldId="2147483699"/>
            <pc:sldLayoutMk cId="3009994721" sldId="2147483692"/>
          </pc:sldLayoutMkLst>
        </pc:sldLayoutChg>
        <pc:sldLayoutChg chg="add">
          <pc:chgData name="Daniel Válka" userId="S::d.valka@gymjs.cz::573d10d8-84b6-4db6-b5c4-946094912d36" providerId="AD" clId="Web-{0E6656DD-B452-4281-B96C-7447DF6B6CF1}" dt="2024-02-06T19:12:58.970" v="22"/>
          <pc:sldLayoutMkLst>
            <pc:docMk/>
            <pc:sldMasterMk cId="1562516121" sldId="2147483699"/>
            <pc:sldLayoutMk cId="2543956143" sldId="2147483693"/>
          </pc:sldLayoutMkLst>
        </pc:sldLayoutChg>
        <pc:sldLayoutChg chg="add">
          <pc:chgData name="Daniel Válka" userId="S::d.valka@gymjs.cz::573d10d8-84b6-4db6-b5c4-946094912d36" providerId="AD" clId="Web-{0E6656DD-B452-4281-B96C-7447DF6B6CF1}" dt="2024-02-06T19:12:58.970" v="22"/>
          <pc:sldLayoutMkLst>
            <pc:docMk/>
            <pc:sldMasterMk cId="1562516121" sldId="2147483699"/>
            <pc:sldLayoutMk cId="2137983331" sldId="2147483694"/>
          </pc:sldLayoutMkLst>
        </pc:sldLayoutChg>
        <pc:sldLayoutChg chg="add">
          <pc:chgData name="Daniel Válka" userId="S::d.valka@gymjs.cz::573d10d8-84b6-4db6-b5c4-946094912d36" providerId="AD" clId="Web-{0E6656DD-B452-4281-B96C-7447DF6B6CF1}" dt="2024-02-06T19:12:58.970" v="22"/>
          <pc:sldLayoutMkLst>
            <pc:docMk/>
            <pc:sldMasterMk cId="1562516121" sldId="2147483699"/>
            <pc:sldLayoutMk cId="874727940" sldId="2147483695"/>
          </pc:sldLayoutMkLst>
        </pc:sldLayoutChg>
        <pc:sldLayoutChg chg="add">
          <pc:chgData name="Daniel Válka" userId="S::d.valka@gymjs.cz::573d10d8-84b6-4db6-b5c4-946094912d36" providerId="AD" clId="Web-{0E6656DD-B452-4281-B96C-7447DF6B6CF1}" dt="2024-02-06T19:12:58.970" v="22"/>
          <pc:sldLayoutMkLst>
            <pc:docMk/>
            <pc:sldMasterMk cId="1562516121" sldId="2147483699"/>
            <pc:sldLayoutMk cId="3567301069" sldId="2147483696"/>
          </pc:sldLayoutMkLst>
        </pc:sldLayoutChg>
        <pc:sldLayoutChg chg="add">
          <pc:chgData name="Daniel Válka" userId="S::d.valka@gymjs.cz::573d10d8-84b6-4db6-b5c4-946094912d36" providerId="AD" clId="Web-{0E6656DD-B452-4281-B96C-7447DF6B6CF1}" dt="2024-02-06T19:12:58.970" v="22"/>
          <pc:sldLayoutMkLst>
            <pc:docMk/>
            <pc:sldMasterMk cId="1562516121" sldId="2147483699"/>
            <pc:sldLayoutMk cId="4136646591" sldId="2147483697"/>
          </pc:sldLayoutMkLst>
        </pc:sldLayoutChg>
        <pc:sldLayoutChg chg="add">
          <pc:chgData name="Daniel Válka" userId="S::d.valka@gymjs.cz::573d10d8-84b6-4db6-b5c4-946094912d36" providerId="AD" clId="Web-{0E6656DD-B452-4281-B96C-7447DF6B6CF1}" dt="2024-02-06T19:12:58.970" v="22"/>
          <pc:sldLayoutMkLst>
            <pc:docMk/>
            <pc:sldMasterMk cId="1562516121" sldId="2147483699"/>
            <pc:sldLayoutMk cId="1559096335" sldId="2147483698"/>
          </pc:sldLayoutMkLst>
        </pc:sldLayoutChg>
      </pc:sldMasterChg>
    </pc:docChg>
  </pc:docChgLst>
  <pc:docChgLst>
    <pc:chgData name="Daniel Válka" userId="S::d.valka@gymjs.cz::573d10d8-84b6-4db6-b5c4-946094912d36" providerId="AD" clId="Web-{DB834F57-66C3-CD02-4947-BF0B39528493}"/>
    <pc:docChg chg="modSld">
      <pc:chgData name="Daniel Válka" userId="S::d.valka@gymjs.cz::573d10d8-84b6-4db6-b5c4-946094912d36" providerId="AD" clId="Web-{DB834F57-66C3-CD02-4947-BF0B39528493}" dt="2024-02-19T18:01:32.363" v="29" actId="1076"/>
      <pc:docMkLst>
        <pc:docMk/>
      </pc:docMkLst>
      <pc:sldChg chg="modSp">
        <pc:chgData name="Daniel Válka" userId="S::d.valka@gymjs.cz::573d10d8-84b6-4db6-b5c4-946094912d36" providerId="AD" clId="Web-{DB834F57-66C3-CD02-4947-BF0B39528493}" dt="2024-02-19T18:01:32.363" v="29" actId="1076"/>
        <pc:sldMkLst>
          <pc:docMk/>
          <pc:sldMk cId="3399968359" sldId="257"/>
        </pc:sldMkLst>
        <pc:spChg chg="mod">
          <ac:chgData name="Daniel Válka" userId="S::d.valka@gymjs.cz::573d10d8-84b6-4db6-b5c4-946094912d36" providerId="AD" clId="Web-{DB834F57-66C3-CD02-4947-BF0B39528493}" dt="2024-02-19T18:01:22.628" v="26" actId="20577"/>
          <ac:spMkLst>
            <pc:docMk/>
            <pc:sldMk cId="3399968359" sldId="257"/>
            <ac:spMk id="3" creationId="{85F05807-13B8-B344-4162-550B2D8D644F}"/>
          </ac:spMkLst>
        </pc:spChg>
        <pc:picChg chg="mod">
          <ac:chgData name="Daniel Válka" userId="S::d.valka@gymjs.cz::573d10d8-84b6-4db6-b5c4-946094912d36" providerId="AD" clId="Web-{DB834F57-66C3-CD02-4947-BF0B39528493}" dt="2024-02-19T18:01:32.363" v="29" actId="1076"/>
          <ac:picMkLst>
            <pc:docMk/>
            <pc:sldMk cId="3399968359" sldId="257"/>
            <ac:picMk id="9" creationId="{0EB1F6A9-2B19-7E91-0784-49B218D9733D}"/>
          </ac:picMkLst>
        </pc:picChg>
      </pc:sldChg>
    </pc:docChg>
  </pc:docChgLst>
  <pc:docChgLst>
    <pc:chgData name="Veronika Povolná" userId="S::v.povolna@gymjs.cz::7f5b7a2d-7f85-4c0e-bd86-4dfc9647fcb6" providerId="AD" clId="Web-{0F3F52A5-EBA6-327F-3719-0396E5BBD0F1}"/>
    <pc:docChg chg="addSld modSld">
      <pc:chgData name="Veronika Povolná" userId="S::v.povolna@gymjs.cz::7f5b7a2d-7f85-4c0e-bd86-4dfc9647fcb6" providerId="AD" clId="Web-{0F3F52A5-EBA6-327F-3719-0396E5BBD0F1}" dt="2024-03-09T20:15:46.871" v="186" actId="20577"/>
      <pc:docMkLst>
        <pc:docMk/>
      </pc:docMkLst>
      <pc:sldChg chg="addSp modSp modTransition">
        <pc:chgData name="Veronika Povolná" userId="S::v.povolna@gymjs.cz::7f5b7a2d-7f85-4c0e-bd86-4dfc9647fcb6" providerId="AD" clId="Web-{0F3F52A5-EBA6-327F-3719-0396E5BBD0F1}" dt="2024-03-09T19:48:03.469" v="133"/>
        <pc:sldMkLst>
          <pc:docMk/>
          <pc:sldMk cId="4022624431" sldId="258"/>
        </pc:sldMkLst>
        <pc:spChg chg="mod">
          <ac:chgData name="Veronika Povolná" userId="S::v.povolna@gymjs.cz::7f5b7a2d-7f85-4c0e-bd86-4dfc9647fcb6" providerId="AD" clId="Web-{0F3F52A5-EBA6-327F-3719-0396E5BBD0F1}" dt="2024-03-09T19:45:15.948" v="113" actId="20577"/>
          <ac:spMkLst>
            <pc:docMk/>
            <pc:sldMk cId="4022624431" sldId="258"/>
            <ac:spMk id="3" creationId="{2357137A-2532-666E-8F55-28D9D19F5C57}"/>
          </ac:spMkLst>
        </pc:spChg>
        <pc:picChg chg="add mod">
          <ac:chgData name="Veronika Povolná" userId="S::v.povolna@gymjs.cz::7f5b7a2d-7f85-4c0e-bd86-4dfc9647fcb6" providerId="AD" clId="Web-{0F3F52A5-EBA6-327F-3719-0396E5BBD0F1}" dt="2024-03-09T17:52:31.548" v="71" actId="1076"/>
          <ac:picMkLst>
            <pc:docMk/>
            <pc:sldMk cId="4022624431" sldId="258"/>
            <ac:picMk id="4" creationId="{6750FE4B-C1BF-156A-7AF5-778D46BE888F}"/>
          </ac:picMkLst>
        </pc:picChg>
      </pc:sldChg>
      <pc:sldChg chg="modTransition">
        <pc:chgData name="Veronika Povolná" userId="S::v.povolna@gymjs.cz::7f5b7a2d-7f85-4c0e-bd86-4dfc9647fcb6" providerId="AD" clId="Web-{0F3F52A5-EBA6-327F-3719-0396E5BBD0F1}" dt="2024-03-09T19:47:58.125" v="131"/>
        <pc:sldMkLst>
          <pc:docMk/>
          <pc:sldMk cId="3270603151" sldId="259"/>
        </pc:sldMkLst>
      </pc:sldChg>
      <pc:sldChg chg="modTransition">
        <pc:chgData name="Veronika Povolná" userId="S::v.povolna@gymjs.cz::7f5b7a2d-7f85-4c0e-bd86-4dfc9647fcb6" providerId="AD" clId="Web-{0F3F52A5-EBA6-327F-3719-0396E5BBD0F1}" dt="2024-03-09T19:48:00.954" v="132"/>
        <pc:sldMkLst>
          <pc:docMk/>
          <pc:sldMk cId="2911322860" sldId="260"/>
        </pc:sldMkLst>
      </pc:sldChg>
      <pc:sldChg chg="addSp delSp modSp new modTransition">
        <pc:chgData name="Veronika Povolná" userId="S::v.povolna@gymjs.cz::7f5b7a2d-7f85-4c0e-bd86-4dfc9647fcb6" providerId="AD" clId="Web-{0F3F52A5-EBA6-327F-3719-0396E5BBD0F1}" dt="2024-03-09T20:15:46.871" v="186" actId="20577"/>
        <pc:sldMkLst>
          <pc:docMk/>
          <pc:sldMk cId="2987908264" sldId="261"/>
        </pc:sldMkLst>
        <pc:spChg chg="mod">
          <ac:chgData name="Veronika Povolná" userId="S::v.povolna@gymjs.cz::7f5b7a2d-7f85-4c0e-bd86-4dfc9647fcb6" providerId="AD" clId="Web-{0F3F52A5-EBA6-327F-3719-0396E5BBD0F1}" dt="2024-03-09T20:13:15.757" v="149" actId="20577"/>
          <ac:spMkLst>
            <pc:docMk/>
            <pc:sldMk cId="2987908264" sldId="261"/>
            <ac:spMk id="2" creationId="{332120A9-984E-9BE1-8809-A86FFCF6E7E4}"/>
          </ac:spMkLst>
        </pc:spChg>
        <pc:spChg chg="mod">
          <ac:chgData name="Veronika Povolná" userId="S::v.povolna@gymjs.cz::7f5b7a2d-7f85-4c0e-bd86-4dfc9647fcb6" providerId="AD" clId="Web-{0F3F52A5-EBA6-327F-3719-0396E5BBD0F1}" dt="2024-03-09T20:15:46.871" v="186" actId="20577"/>
          <ac:spMkLst>
            <pc:docMk/>
            <pc:sldMk cId="2987908264" sldId="261"/>
            <ac:spMk id="3" creationId="{14844FE5-A101-1B2C-6919-C8A0DCD1F048}"/>
          </ac:spMkLst>
        </pc:spChg>
        <pc:picChg chg="add del mod">
          <ac:chgData name="Veronika Povolná" userId="S::v.povolna@gymjs.cz::7f5b7a2d-7f85-4c0e-bd86-4dfc9647fcb6" providerId="AD" clId="Web-{0F3F52A5-EBA6-327F-3719-0396E5BBD0F1}" dt="2024-03-09T17:51:33.467" v="65"/>
          <ac:picMkLst>
            <pc:docMk/>
            <pc:sldMk cId="2987908264" sldId="261"/>
            <ac:picMk id="4" creationId="{B103C7A4-A546-A7D8-46C3-7AD8A4161A1C}"/>
          </ac:picMkLst>
        </pc:picChg>
      </pc:sldChg>
      <pc:sldChg chg="modSp new modTransition">
        <pc:chgData name="Veronika Povolná" userId="S::v.povolna@gymjs.cz::7f5b7a2d-7f85-4c0e-bd86-4dfc9647fcb6" providerId="AD" clId="Web-{0F3F52A5-EBA6-327F-3719-0396E5BBD0F1}" dt="2024-03-09T19:48:12.688" v="136"/>
        <pc:sldMkLst>
          <pc:docMk/>
          <pc:sldMk cId="3421113314" sldId="262"/>
        </pc:sldMkLst>
        <pc:spChg chg="mod">
          <ac:chgData name="Veronika Povolná" userId="S::v.povolna@gymjs.cz::7f5b7a2d-7f85-4c0e-bd86-4dfc9647fcb6" providerId="AD" clId="Web-{0F3F52A5-EBA6-327F-3719-0396E5BBD0F1}" dt="2024-03-09T19:35:42.695" v="102" actId="1076"/>
          <ac:spMkLst>
            <pc:docMk/>
            <pc:sldMk cId="3421113314" sldId="262"/>
            <ac:spMk id="2" creationId="{9F9A3E7C-FFA7-BB2A-4261-B6AFDAFD288F}"/>
          </ac:spMkLst>
        </pc:spChg>
      </pc:sldChg>
      <pc:sldChg chg="addSp delSp modSp new modTransition">
        <pc:chgData name="Veronika Povolná" userId="S::v.povolna@gymjs.cz::7f5b7a2d-7f85-4c0e-bd86-4dfc9647fcb6" providerId="AD" clId="Web-{0F3F52A5-EBA6-327F-3719-0396E5BBD0F1}" dt="2024-03-09T19:48:09.282" v="135"/>
        <pc:sldMkLst>
          <pc:docMk/>
          <pc:sldMk cId="2363640618" sldId="263"/>
        </pc:sldMkLst>
        <pc:spChg chg="mod">
          <ac:chgData name="Veronika Povolná" userId="S::v.povolna@gymjs.cz::7f5b7a2d-7f85-4c0e-bd86-4dfc9647fcb6" providerId="AD" clId="Web-{0F3F52A5-EBA6-327F-3719-0396E5BBD0F1}" dt="2024-03-09T19:45:40.715" v="119" actId="20577"/>
          <ac:spMkLst>
            <pc:docMk/>
            <pc:sldMk cId="2363640618" sldId="263"/>
            <ac:spMk id="2" creationId="{D6D0B7F9-8465-C6EE-4238-B14E25826816}"/>
          </ac:spMkLst>
        </pc:spChg>
        <pc:spChg chg="mod">
          <ac:chgData name="Veronika Povolná" userId="S::v.povolna@gymjs.cz::7f5b7a2d-7f85-4c0e-bd86-4dfc9647fcb6" providerId="AD" clId="Web-{0F3F52A5-EBA6-327F-3719-0396E5BBD0F1}" dt="2024-03-09T19:45:29.292" v="115" actId="20577"/>
          <ac:spMkLst>
            <pc:docMk/>
            <pc:sldMk cId="2363640618" sldId="263"/>
            <ac:spMk id="3" creationId="{E844A51C-5603-83AA-7C5C-A07A04B2125E}"/>
          </ac:spMkLst>
        </pc:spChg>
        <pc:picChg chg="add mod">
          <ac:chgData name="Veronika Povolná" userId="S::v.povolna@gymjs.cz::7f5b7a2d-7f85-4c0e-bd86-4dfc9647fcb6" providerId="AD" clId="Web-{0F3F52A5-EBA6-327F-3719-0396E5BBD0F1}" dt="2024-03-09T19:46:25.575" v="130" actId="1076"/>
          <ac:picMkLst>
            <pc:docMk/>
            <pc:sldMk cId="2363640618" sldId="263"/>
            <ac:picMk id="4" creationId="{788BFC4B-6BC2-A714-DB90-48ADA7C2507C}"/>
          </ac:picMkLst>
        </pc:picChg>
        <pc:picChg chg="add del mod">
          <ac:chgData name="Veronika Povolná" userId="S::v.povolna@gymjs.cz::7f5b7a2d-7f85-4c0e-bd86-4dfc9647fcb6" providerId="AD" clId="Web-{0F3F52A5-EBA6-327F-3719-0396E5BBD0F1}" dt="2024-03-09T19:46:19.669" v="128"/>
          <ac:picMkLst>
            <pc:docMk/>
            <pc:sldMk cId="2363640618" sldId="263"/>
            <ac:picMk id="5" creationId="{D99A8486-76D0-271A-6E5B-8B001AB6DC1E}"/>
          </ac:picMkLst>
        </pc:picChg>
      </pc:sldChg>
    </pc:docChg>
  </pc:docChgLst>
  <pc:docChgLst>
    <pc:chgData name="Daniel Válka" userId="S::d.valka@gymjs.cz::573d10d8-84b6-4db6-b5c4-946094912d36" providerId="AD" clId="Web-{756C0942-C5BC-88BD-10E0-325B6B7ACFD9}"/>
    <pc:docChg chg="addSld modSld">
      <pc:chgData name="Daniel Válka" userId="S::d.valka@gymjs.cz::573d10d8-84b6-4db6-b5c4-946094912d36" providerId="AD" clId="Web-{756C0942-C5BC-88BD-10E0-325B6B7ACFD9}" dt="2024-02-06T19:46:05.348" v="325"/>
      <pc:docMkLst>
        <pc:docMk/>
      </pc:docMkLst>
      <pc:sldChg chg="modTransition">
        <pc:chgData name="Daniel Válka" userId="S::d.valka@gymjs.cz::573d10d8-84b6-4db6-b5c4-946094912d36" providerId="AD" clId="Web-{756C0942-C5BC-88BD-10E0-325B6B7ACFD9}" dt="2024-02-06T19:46:05.348" v="325"/>
        <pc:sldMkLst>
          <pc:docMk/>
          <pc:sldMk cId="3799523001" sldId="256"/>
        </pc:sldMkLst>
      </pc:sldChg>
      <pc:sldChg chg="addSp modSp new modTransition">
        <pc:chgData name="Daniel Válka" userId="S::d.valka@gymjs.cz::573d10d8-84b6-4db6-b5c4-946094912d36" providerId="AD" clId="Web-{756C0942-C5BC-88BD-10E0-325B6B7ACFD9}" dt="2024-02-06T19:46:03.660" v="324"/>
        <pc:sldMkLst>
          <pc:docMk/>
          <pc:sldMk cId="3399968359" sldId="257"/>
        </pc:sldMkLst>
        <pc:spChg chg="mod">
          <ac:chgData name="Daniel Válka" userId="S::d.valka@gymjs.cz::573d10d8-84b6-4db6-b5c4-946094912d36" providerId="AD" clId="Web-{756C0942-C5BC-88BD-10E0-325B6B7ACFD9}" dt="2024-02-06T19:18:57.458" v="20" actId="20577"/>
          <ac:spMkLst>
            <pc:docMk/>
            <pc:sldMk cId="3399968359" sldId="257"/>
            <ac:spMk id="2" creationId="{49DACEFF-5AF2-88D0-A0C2-CA42F6E94DAF}"/>
          </ac:spMkLst>
        </pc:spChg>
        <pc:spChg chg="mod">
          <ac:chgData name="Daniel Válka" userId="S::d.valka@gymjs.cz::573d10d8-84b6-4db6-b5c4-946094912d36" providerId="AD" clId="Web-{756C0942-C5BC-88BD-10E0-325B6B7ACFD9}" dt="2024-02-06T19:35:47.471" v="316" actId="20577"/>
          <ac:spMkLst>
            <pc:docMk/>
            <pc:sldMk cId="3399968359" sldId="257"/>
            <ac:spMk id="3" creationId="{85F05807-13B8-B344-4162-550B2D8D644F}"/>
          </ac:spMkLst>
        </pc:spChg>
        <pc:picChg chg="add mod">
          <ac:chgData name="Daniel Válka" userId="S::d.valka@gymjs.cz::573d10d8-84b6-4db6-b5c4-946094912d36" providerId="AD" clId="Web-{756C0942-C5BC-88BD-10E0-325B6B7ACFD9}" dt="2024-02-06T19:26:14.642" v="250" actId="1076"/>
          <ac:picMkLst>
            <pc:docMk/>
            <pc:sldMk cId="3399968359" sldId="257"/>
            <ac:picMk id="4" creationId="{11CA584A-1155-42CC-91F9-E9C3804A348E}"/>
          </ac:picMkLst>
        </pc:picChg>
        <pc:picChg chg="add mod">
          <ac:chgData name="Daniel Válka" userId="S::d.valka@gymjs.cz::573d10d8-84b6-4db6-b5c4-946094912d36" providerId="AD" clId="Web-{756C0942-C5BC-88BD-10E0-325B6B7ACFD9}" dt="2024-02-06T19:43:23.218" v="322" actId="1076"/>
          <ac:picMkLst>
            <pc:docMk/>
            <pc:sldMk cId="3399968359" sldId="257"/>
            <ac:picMk id="5" creationId="{FAE3AFB7-A1F2-90B9-6C89-7AE98A47FBA1}"/>
          </ac:picMkLst>
        </pc:picChg>
        <pc:picChg chg="add mod">
          <ac:chgData name="Daniel Válka" userId="S::d.valka@gymjs.cz::573d10d8-84b6-4db6-b5c4-946094912d36" providerId="AD" clId="Web-{756C0942-C5BC-88BD-10E0-325B6B7ACFD9}" dt="2024-02-06T19:43:19.484" v="320" actId="1076"/>
          <ac:picMkLst>
            <pc:docMk/>
            <pc:sldMk cId="3399968359" sldId="257"/>
            <ac:picMk id="6" creationId="{86BC0F40-9577-BC7D-3A59-CB8A47DD2459}"/>
          </ac:picMkLst>
        </pc:picChg>
        <pc:picChg chg="add mod">
          <ac:chgData name="Daniel Válka" userId="S::d.valka@gymjs.cz::573d10d8-84b6-4db6-b5c4-946094912d36" providerId="AD" clId="Web-{756C0942-C5BC-88BD-10E0-325B6B7ACFD9}" dt="2024-02-06T19:24:05.904" v="207"/>
          <ac:picMkLst>
            <pc:docMk/>
            <pc:sldMk cId="3399968359" sldId="257"/>
            <ac:picMk id="7" creationId="{9BF12DDD-2F65-B91E-C589-651695CFAC8C}"/>
          </ac:picMkLst>
        </pc:picChg>
        <pc:picChg chg="add mod">
          <ac:chgData name="Daniel Válka" userId="S::d.valka@gymjs.cz::573d10d8-84b6-4db6-b5c4-946094912d36" providerId="AD" clId="Web-{756C0942-C5BC-88BD-10E0-325B6B7ACFD9}" dt="2024-02-06T19:23:57.170" v="205"/>
          <ac:picMkLst>
            <pc:docMk/>
            <pc:sldMk cId="3399968359" sldId="257"/>
            <ac:picMk id="8" creationId="{C869CBAA-F662-1068-5BC5-39468F59C904}"/>
          </ac:picMkLst>
        </pc:picChg>
        <pc:picChg chg="add mod">
          <ac:chgData name="Daniel Válka" userId="S::d.valka@gymjs.cz::573d10d8-84b6-4db6-b5c4-946094912d36" providerId="AD" clId="Web-{756C0942-C5BC-88BD-10E0-325B6B7ACFD9}" dt="2024-02-06T19:43:25.062" v="323" actId="1076"/>
          <ac:picMkLst>
            <pc:docMk/>
            <pc:sldMk cId="3399968359" sldId="257"/>
            <ac:picMk id="9" creationId="{0EB1F6A9-2B19-7E91-0784-49B218D9733D}"/>
          </ac:picMkLst>
        </pc:picChg>
      </pc:sldChg>
      <pc:sldChg chg="new">
        <pc:chgData name="Daniel Válka" userId="S::d.valka@gymjs.cz::573d10d8-84b6-4db6-b5c4-946094912d36" providerId="AD" clId="Web-{756C0942-C5BC-88BD-10E0-325B6B7ACFD9}" dt="2024-02-06T19:19:09.427" v="21"/>
        <pc:sldMkLst>
          <pc:docMk/>
          <pc:sldMk cId="3270603151" sldId="259"/>
        </pc:sldMkLst>
      </pc:sldChg>
      <pc:sldChg chg="modSp new">
        <pc:chgData name="Daniel Válka" userId="S::d.valka@gymjs.cz::573d10d8-84b6-4db6-b5c4-946094912d36" providerId="AD" clId="Web-{756C0942-C5BC-88BD-10E0-325B6B7ACFD9}" dt="2024-02-06T19:27:47.848" v="315" actId="20577"/>
        <pc:sldMkLst>
          <pc:docMk/>
          <pc:sldMk cId="2911322860" sldId="260"/>
        </pc:sldMkLst>
        <pc:spChg chg="mod">
          <ac:chgData name="Daniel Válka" userId="S::d.valka@gymjs.cz::573d10d8-84b6-4db6-b5c4-946094912d36" providerId="AD" clId="Web-{756C0942-C5BC-88BD-10E0-325B6B7ACFD9}" dt="2024-02-06T19:19:16.537" v="31" actId="20577"/>
          <ac:spMkLst>
            <pc:docMk/>
            <pc:sldMk cId="2911322860" sldId="260"/>
            <ac:spMk id="2" creationId="{08257B6F-4678-FEEE-D829-44CEB1EF5B02}"/>
          </ac:spMkLst>
        </pc:spChg>
        <pc:spChg chg="mod">
          <ac:chgData name="Daniel Válka" userId="S::d.valka@gymjs.cz::573d10d8-84b6-4db6-b5c4-946094912d36" providerId="AD" clId="Web-{756C0942-C5BC-88BD-10E0-325B6B7ACFD9}" dt="2024-02-06T19:27:47.848" v="315" actId="20577"/>
          <ac:spMkLst>
            <pc:docMk/>
            <pc:sldMk cId="2911322860" sldId="260"/>
            <ac:spMk id="3" creationId="{40D5603A-BDD4-5FFD-6810-F58F6F496654}"/>
          </ac:spMkLst>
        </pc:spChg>
      </pc:sldChg>
    </pc:docChg>
  </pc:docChgLst>
  <pc:docChgLst>
    <pc:chgData name="Daniel Válka" userId="S::d.valka@gymjs.cz::573d10d8-84b6-4db6-b5c4-946094912d36" providerId="AD" clId="Web-{E91D5583-0A61-665D-6C85-016F0A2CFE08}"/>
    <pc:docChg chg="modSld">
      <pc:chgData name="Daniel Válka" userId="S::d.valka@gymjs.cz::573d10d8-84b6-4db6-b5c4-946094912d36" providerId="AD" clId="Web-{E91D5583-0A61-665D-6C85-016F0A2CFE08}" dt="2024-03-15T09:10:19.852" v="141" actId="20577"/>
      <pc:docMkLst>
        <pc:docMk/>
      </pc:docMkLst>
      <pc:sldChg chg="modSp">
        <pc:chgData name="Daniel Válka" userId="S::d.valka@gymjs.cz::573d10d8-84b6-4db6-b5c4-946094912d36" providerId="AD" clId="Web-{E91D5583-0A61-665D-6C85-016F0A2CFE08}" dt="2024-03-15T08:54:29.442" v="51" actId="20577"/>
        <pc:sldMkLst>
          <pc:docMk/>
          <pc:sldMk cId="3399968359" sldId="257"/>
        </pc:sldMkLst>
        <pc:spChg chg="mod">
          <ac:chgData name="Daniel Válka" userId="S::d.valka@gymjs.cz::573d10d8-84b6-4db6-b5c4-946094912d36" providerId="AD" clId="Web-{E91D5583-0A61-665D-6C85-016F0A2CFE08}" dt="2024-03-15T08:54:29.442" v="51" actId="20577"/>
          <ac:spMkLst>
            <pc:docMk/>
            <pc:sldMk cId="3399968359" sldId="257"/>
            <ac:spMk id="3" creationId="{85F05807-13B8-B344-4162-550B2D8D644F}"/>
          </ac:spMkLst>
        </pc:spChg>
        <pc:spChg chg="mod">
          <ac:chgData name="Daniel Válka" userId="S::d.valka@gymjs.cz::573d10d8-84b6-4db6-b5c4-946094912d36" providerId="AD" clId="Web-{E91D5583-0A61-665D-6C85-016F0A2CFE08}" dt="2024-03-15T08:52:34.875" v="14" actId="1076"/>
          <ac:spMkLst>
            <pc:docMk/>
            <pc:sldMk cId="3399968359" sldId="257"/>
            <ac:spMk id="10" creationId="{DD3928EC-1ACC-33ED-C478-CCD0FC87F8F4}"/>
          </ac:spMkLst>
        </pc:spChg>
        <pc:picChg chg="mod">
          <ac:chgData name="Daniel Válka" userId="S::d.valka@gymjs.cz::573d10d8-84b6-4db6-b5c4-946094912d36" providerId="AD" clId="Web-{E91D5583-0A61-665D-6C85-016F0A2CFE08}" dt="2024-03-15T08:52:53.048" v="15" actId="1076"/>
          <ac:picMkLst>
            <pc:docMk/>
            <pc:sldMk cId="3399968359" sldId="257"/>
            <ac:picMk id="4" creationId="{11CA584A-1155-42CC-91F9-E9C3804A348E}"/>
          </ac:picMkLst>
        </pc:picChg>
      </pc:sldChg>
      <pc:sldChg chg="modSp">
        <pc:chgData name="Daniel Válka" userId="S::d.valka@gymjs.cz::573d10d8-84b6-4db6-b5c4-946094912d36" providerId="AD" clId="Web-{E91D5583-0A61-665D-6C85-016F0A2CFE08}" dt="2024-03-15T08:57:35.871" v="98" actId="20577"/>
        <pc:sldMkLst>
          <pc:docMk/>
          <pc:sldMk cId="3270603151" sldId="259"/>
        </pc:sldMkLst>
        <pc:spChg chg="mod">
          <ac:chgData name="Daniel Válka" userId="S::d.valka@gymjs.cz::573d10d8-84b6-4db6-b5c4-946094912d36" providerId="AD" clId="Web-{E91D5583-0A61-665D-6C85-016F0A2CFE08}" dt="2024-03-15T08:57:35.871" v="98" actId="20577"/>
          <ac:spMkLst>
            <pc:docMk/>
            <pc:sldMk cId="3270603151" sldId="259"/>
            <ac:spMk id="3" creationId="{3A7272EA-59FA-C8CF-FC96-53A6CF7B2943}"/>
          </ac:spMkLst>
        </pc:spChg>
      </pc:sldChg>
      <pc:sldChg chg="addSp modSp mod setBg">
        <pc:chgData name="Daniel Válka" userId="S::d.valka@gymjs.cz::573d10d8-84b6-4db6-b5c4-946094912d36" providerId="AD" clId="Web-{E91D5583-0A61-665D-6C85-016F0A2CFE08}" dt="2024-03-15T09:10:19.852" v="141" actId="20577"/>
        <pc:sldMkLst>
          <pc:docMk/>
          <pc:sldMk cId="2911322860" sldId="260"/>
        </pc:sldMkLst>
        <pc:spChg chg="mod">
          <ac:chgData name="Daniel Válka" userId="S::d.valka@gymjs.cz::573d10d8-84b6-4db6-b5c4-946094912d36" providerId="AD" clId="Web-{E91D5583-0A61-665D-6C85-016F0A2CFE08}" dt="2024-03-15T09:02:50.664" v="125"/>
          <ac:spMkLst>
            <pc:docMk/>
            <pc:sldMk cId="2911322860" sldId="260"/>
            <ac:spMk id="2" creationId="{08257B6F-4678-FEEE-D829-44CEB1EF5B02}"/>
          </ac:spMkLst>
        </pc:spChg>
        <pc:spChg chg="mod">
          <ac:chgData name="Daniel Válka" userId="S::d.valka@gymjs.cz::573d10d8-84b6-4db6-b5c4-946094912d36" providerId="AD" clId="Web-{E91D5583-0A61-665D-6C85-016F0A2CFE08}" dt="2024-03-15T09:10:19.852" v="141" actId="20577"/>
          <ac:spMkLst>
            <pc:docMk/>
            <pc:sldMk cId="2911322860" sldId="260"/>
            <ac:spMk id="3" creationId="{40D5603A-BDD4-5FFD-6810-F58F6F496654}"/>
          </ac:spMkLst>
        </pc:spChg>
        <pc:spChg chg="add">
          <ac:chgData name="Daniel Válka" userId="S::d.valka@gymjs.cz::573d10d8-84b6-4db6-b5c4-946094912d36" providerId="AD" clId="Web-{E91D5583-0A61-665D-6C85-016F0A2CFE08}" dt="2024-03-15T09:02:50.664" v="125"/>
          <ac:spMkLst>
            <pc:docMk/>
            <pc:sldMk cId="2911322860" sldId="260"/>
            <ac:spMk id="9" creationId="{5B8092E2-D77A-4CE6-BB2D-6269784456A0}"/>
          </ac:spMkLst>
        </pc:spChg>
        <pc:spChg chg="add">
          <ac:chgData name="Daniel Válka" userId="S::d.valka@gymjs.cz::573d10d8-84b6-4db6-b5c4-946094912d36" providerId="AD" clId="Web-{E91D5583-0A61-665D-6C85-016F0A2CFE08}" dt="2024-03-15T09:02:50.664" v="125"/>
          <ac:spMkLst>
            <pc:docMk/>
            <pc:sldMk cId="2911322860" sldId="260"/>
            <ac:spMk id="11" creationId="{D02CD835-4B0F-45D6-9B85-B049A1005789}"/>
          </ac:spMkLst>
        </pc:spChg>
        <pc:picChg chg="add mod">
          <ac:chgData name="Daniel Válka" userId="S::d.valka@gymjs.cz::573d10d8-84b6-4db6-b5c4-946094912d36" providerId="AD" clId="Web-{E91D5583-0A61-665D-6C85-016F0A2CFE08}" dt="2024-03-15T09:02:50.664" v="125"/>
          <ac:picMkLst>
            <pc:docMk/>
            <pc:sldMk cId="2911322860" sldId="260"/>
            <ac:picMk id="4" creationId="{552D7267-4F5E-FB39-D162-E15CAC7ACC85}"/>
          </ac:picMkLst>
        </pc:picChg>
        <pc:cxnChg chg="add">
          <ac:chgData name="Daniel Válka" userId="S::d.valka@gymjs.cz::573d10d8-84b6-4db6-b5c4-946094912d36" providerId="AD" clId="Web-{E91D5583-0A61-665D-6C85-016F0A2CFE08}" dt="2024-03-15T09:02:50.664" v="125"/>
          <ac:cxnSpMkLst>
            <pc:docMk/>
            <pc:sldMk cId="2911322860" sldId="260"/>
            <ac:cxnSpMk id="13" creationId="{7971A1EC-5980-40B2-973F-0D3D6630DBE1}"/>
          </ac:cxnSpMkLst>
        </pc:cxnChg>
        <pc:cxnChg chg="add">
          <ac:chgData name="Daniel Válka" userId="S::d.valka@gymjs.cz::573d10d8-84b6-4db6-b5c4-946094912d36" providerId="AD" clId="Web-{E91D5583-0A61-665D-6C85-016F0A2CFE08}" dt="2024-03-15T09:02:50.664" v="125"/>
          <ac:cxnSpMkLst>
            <pc:docMk/>
            <pc:sldMk cId="2911322860" sldId="260"/>
            <ac:cxnSpMk id="15" creationId="{B0049A56-C4C2-4C0F-9F4F-D0E34391D968}"/>
          </ac:cxnSpMkLst>
        </pc:cxnChg>
        <pc:cxnChg chg="add">
          <ac:chgData name="Daniel Válka" userId="S::d.valka@gymjs.cz::573d10d8-84b6-4db6-b5c4-946094912d36" providerId="AD" clId="Web-{E91D5583-0A61-665D-6C85-016F0A2CFE08}" dt="2024-03-15T09:02:50.664" v="125"/>
          <ac:cxnSpMkLst>
            <pc:docMk/>
            <pc:sldMk cId="2911322860" sldId="260"/>
            <ac:cxnSpMk id="17" creationId="{7D02BE56-7EB5-4E62-B6E2-1C49E470A964}"/>
          </ac:cxnSpMkLst>
        </pc:cxnChg>
        <pc:cxnChg chg="add">
          <ac:chgData name="Daniel Válka" userId="S::d.valka@gymjs.cz::573d10d8-84b6-4db6-b5c4-946094912d36" providerId="AD" clId="Web-{E91D5583-0A61-665D-6C85-016F0A2CFE08}" dt="2024-03-15T09:02:50.664" v="125"/>
          <ac:cxnSpMkLst>
            <pc:docMk/>
            <pc:sldMk cId="2911322860" sldId="260"/>
            <ac:cxnSpMk id="19" creationId="{C4595B06-EDA5-4E45-BED4-7891E7E0CD4D}"/>
          </ac:cxnSpMkLst>
        </pc:cxnChg>
        <pc:cxnChg chg="add">
          <ac:chgData name="Daniel Válka" userId="S::d.valka@gymjs.cz::573d10d8-84b6-4db6-b5c4-946094912d36" providerId="AD" clId="Web-{E91D5583-0A61-665D-6C85-016F0A2CFE08}" dt="2024-03-15T09:02:50.664" v="125"/>
          <ac:cxnSpMkLst>
            <pc:docMk/>
            <pc:sldMk cId="2911322860" sldId="260"/>
            <ac:cxnSpMk id="21" creationId="{D79C9A5D-F572-476A-99A9-700077150BB3}"/>
          </ac:cxnSpMkLst>
        </pc:cxnChg>
        <pc:cxnChg chg="add">
          <ac:chgData name="Daniel Válka" userId="S::d.valka@gymjs.cz::573d10d8-84b6-4db6-b5c4-946094912d36" providerId="AD" clId="Web-{E91D5583-0A61-665D-6C85-016F0A2CFE08}" dt="2024-03-15T09:02:50.664" v="125"/>
          <ac:cxnSpMkLst>
            <pc:docMk/>
            <pc:sldMk cId="2911322860" sldId="260"/>
            <ac:cxnSpMk id="23" creationId="{59592DA5-68A4-46A6-90EA-F0304FF8EED7}"/>
          </ac:cxnSpMkLst>
        </pc:cxnChg>
      </pc:sldChg>
    </pc:docChg>
  </pc:docChgLst>
  <pc:docChgLst>
    <pc:chgData name="Daniel Válka" userId="S::d.valka@gymjs.cz::573d10d8-84b6-4db6-b5c4-946094912d36" providerId="AD" clId="Web-{6F06E322-A9F6-2C84-6668-527D17DE5859}"/>
    <pc:docChg chg="addSld modSld sldOrd">
      <pc:chgData name="Daniel Válka" userId="S::d.valka@gymjs.cz::573d10d8-84b6-4db6-b5c4-946094912d36" providerId="AD" clId="Web-{6F06E322-A9F6-2C84-6668-527D17DE5859}" dt="2024-03-16T19:07:41.616" v="618" actId="1076"/>
      <pc:docMkLst>
        <pc:docMk/>
      </pc:docMkLst>
      <pc:sldChg chg="modSp">
        <pc:chgData name="Daniel Válka" userId="S::d.valka@gymjs.cz::573d10d8-84b6-4db6-b5c4-946094912d36" providerId="AD" clId="Web-{6F06E322-A9F6-2C84-6668-527D17DE5859}" dt="2024-03-16T18:27:21.583" v="513" actId="1076"/>
        <pc:sldMkLst>
          <pc:docMk/>
          <pc:sldMk cId="3399968359" sldId="257"/>
        </pc:sldMkLst>
        <pc:spChg chg="mod">
          <ac:chgData name="Daniel Válka" userId="S::d.valka@gymjs.cz::573d10d8-84b6-4db6-b5c4-946094912d36" providerId="AD" clId="Web-{6F06E322-A9F6-2C84-6668-527D17DE5859}" dt="2024-03-16T18:27:18.973" v="510" actId="1076"/>
          <ac:spMkLst>
            <pc:docMk/>
            <pc:sldMk cId="3399968359" sldId="257"/>
            <ac:spMk id="2" creationId="{49DACEFF-5AF2-88D0-A0C2-CA42F6E94DAF}"/>
          </ac:spMkLst>
        </pc:spChg>
        <pc:spChg chg="mod">
          <ac:chgData name="Daniel Válka" userId="S::d.valka@gymjs.cz::573d10d8-84b6-4db6-b5c4-946094912d36" providerId="AD" clId="Web-{6F06E322-A9F6-2C84-6668-527D17DE5859}" dt="2024-03-16T18:26:12.203" v="496" actId="20577"/>
          <ac:spMkLst>
            <pc:docMk/>
            <pc:sldMk cId="3399968359" sldId="257"/>
            <ac:spMk id="3" creationId="{85F05807-13B8-B344-4162-550B2D8D644F}"/>
          </ac:spMkLst>
        </pc:spChg>
        <pc:spChg chg="mod">
          <ac:chgData name="Daniel Válka" userId="S::d.valka@gymjs.cz::573d10d8-84b6-4db6-b5c4-946094912d36" providerId="AD" clId="Web-{6F06E322-A9F6-2C84-6668-527D17DE5859}" dt="2024-03-16T18:27:21.583" v="512" actId="1076"/>
          <ac:spMkLst>
            <pc:docMk/>
            <pc:sldMk cId="3399968359" sldId="257"/>
            <ac:spMk id="10" creationId="{DD3928EC-1ACC-33ED-C478-CCD0FC87F8F4}"/>
          </ac:spMkLst>
        </pc:spChg>
        <pc:picChg chg="mod">
          <ac:chgData name="Daniel Válka" userId="S::d.valka@gymjs.cz::573d10d8-84b6-4db6-b5c4-946094912d36" providerId="AD" clId="Web-{6F06E322-A9F6-2C84-6668-527D17DE5859}" dt="2024-03-16T18:27:21.583" v="513" actId="1076"/>
          <ac:picMkLst>
            <pc:docMk/>
            <pc:sldMk cId="3399968359" sldId="257"/>
            <ac:picMk id="5" creationId="{FAE3AFB7-A1F2-90B9-6C89-7AE98A47FBA1}"/>
          </ac:picMkLst>
        </pc:picChg>
        <pc:picChg chg="mod">
          <ac:chgData name="Daniel Válka" userId="S::d.valka@gymjs.cz::573d10d8-84b6-4db6-b5c4-946094912d36" providerId="AD" clId="Web-{6F06E322-A9F6-2C84-6668-527D17DE5859}" dt="2024-03-16T18:27:18.973" v="509" actId="1076"/>
          <ac:picMkLst>
            <pc:docMk/>
            <pc:sldMk cId="3399968359" sldId="257"/>
            <ac:picMk id="7" creationId="{9BF12DDD-2F65-B91E-C589-651695CFAC8C}"/>
          </ac:picMkLst>
        </pc:picChg>
        <pc:picChg chg="mod">
          <ac:chgData name="Daniel Válka" userId="S::d.valka@gymjs.cz::573d10d8-84b6-4db6-b5c4-946094912d36" providerId="AD" clId="Web-{6F06E322-A9F6-2C84-6668-527D17DE5859}" dt="2024-03-16T18:27:21.583" v="511" actId="1076"/>
          <ac:picMkLst>
            <pc:docMk/>
            <pc:sldMk cId="3399968359" sldId="257"/>
            <ac:picMk id="8" creationId="{C869CBAA-F662-1068-5BC5-39468F59C904}"/>
          </ac:picMkLst>
        </pc:picChg>
      </pc:sldChg>
      <pc:sldChg chg="modSp">
        <pc:chgData name="Daniel Válka" userId="S::d.valka@gymjs.cz::573d10d8-84b6-4db6-b5c4-946094912d36" providerId="AD" clId="Web-{6F06E322-A9F6-2C84-6668-527D17DE5859}" dt="2024-03-16T18:29:17.434" v="514" actId="20577"/>
        <pc:sldMkLst>
          <pc:docMk/>
          <pc:sldMk cId="3270603151" sldId="259"/>
        </pc:sldMkLst>
        <pc:spChg chg="mod">
          <ac:chgData name="Daniel Válka" userId="S::d.valka@gymjs.cz::573d10d8-84b6-4db6-b5c4-946094912d36" providerId="AD" clId="Web-{6F06E322-A9F6-2C84-6668-527D17DE5859}" dt="2024-03-16T18:29:17.434" v="514" actId="20577"/>
          <ac:spMkLst>
            <pc:docMk/>
            <pc:sldMk cId="3270603151" sldId="259"/>
            <ac:spMk id="3" creationId="{3A7272EA-59FA-C8CF-FC96-53A6CF7B2943}"/>
          </ac:spMkLst>
        </pc:spChg>
      </pc:sldChg>
      <pc:sldChg chg="modSp">
        <pc:chgData name="Daniel Válka" userId="S::d.valka@gymjs.cz::573d10d8-84b6-4db6-b5c4-946094912d36" providerId="AD" clId="Web-{6F06E322-A9F6-2C84-6668-527D17DE5859}" dt="2024-03-16T17:22:38.383" v="3" actId="20577"/>
        <pc:sldMkLst>
          <pc:docMk/>
          <pc:sldMk cId="2911322860" sldId="260"/>
        </pc:sldMkLst>
        <pc:spChg chg="mod">
          <ac:chgData name="Daniel Válka" userId="S::d.valka@gymjs.cz::573d10d8-84b6-4db6-b5c4-946094912d36" providerId="AD" clId="Web-{6F06E322-A9F6-2C84-6668-527D17DE5859}" dt="2024-03-16T17:22:38.383" v="3" actId="20577"/>
          <ac:spMkLst>
            <pc:docMk/>
            <pc:sldMk cId="2911322860" sldId="260"/>
            <ac:spMk id="3" creationId="{40D5603A-BDD4-5FFD-6810-F58F6F496654}"/>
          </ac:spMkLst>
        </pc:spChg>
      </pc:sldChg>
      <pc:sldChg chg="addSp delSp modSp new">
        <pc:chgData name="Daniel Válka" userId="S::d.valka@gymjs.cz::573d10d8-84b6-4db6-b5c4-946094912d36" providerId="AD" clId="Web-{6F06E322-A9F6-2C84-6668-527D17DE5859}" dt="2024-03-16T18:03:39.985" v="255" actId="20577"/>
        <pc:sldMkLst>
          <pc:docMk/>
          <pc:sldMk cId="3696198008" sldId="264"/>
        </pc:sldMkLst>
        <pc:spChg chg="mod">
          <ac:chgData name="Daniel Válka" userId="S::d.valka@gymjs.cz::573d10d8-84b6-4db6-b5c4-946094912d36" providerId="AD" clId="Web-{6F06E322-A9F6-2C84-6668-527D17DE5859}" dt="2024-03-16T17:57:30.694" v="166" actId="14100"/>
          <ac:spMkLst>
            <pc:docMk/>
            <pc:sldMk cId="3696198008" sldId="264"/>
            <ac:spMk id="2" creationId="{65B5A9B2-39AE-D4B2-AD2C-BB368C202A46}"/>
          </ac:spMkLst>
        </pc:spChg>
        <pc:spChg chg="del">
          <ac:chgData name="Daniel Válka" userId="S::d.valka@gymjs.cz::573d10d8-84b6-4db6-b5c4-946094912d36" providerId="AD" clId="Web-{6F06E322-A9F6-2C84-6668-527D17DE5859}" dt="2024-03-16T17:32:34.079" v="5"/>
          <ac:spMkLst>
            <pc:docMk/>
            <pc:sldMk cId="3696198008" sldId="264"/>
            <ac:spMk id="3" creationId="{75B9B847-3476-7845-F116-123EFE0069BE}"/>
          </ac:spMkLst>
        </pc:spChg>
        <pc:spChg chg="add del">
          <ac:chgData name="Daniel Válka" userId="S::d.valka@gymjs.cz::573d10d8-84b6-4db6-b5c4-946094912d36" providerId="AD" clId="Web-{6F06E322-A9F6-2C84-6668-527D17DE5859}" dt="2024-03-16T17:33:43.927" v="13"/>
          <ac:spMkLst>
            <pc:docMk/>
            <pc:sldMk cId="3696198008" sldId="264"/>
            <ac:spMk id="5" creationId="{A7BA8163-AF68-A68B-1C0C-02E9C7BDCBA1}"/>
          </ac:spMkLst>
        </pc:spChg>
        <pc:spChg chg="add del mod">
          <ac:chgData name="Daniel Válka" userId="S::d.valka@gymjs.cz::573d10d8-84b6-4db6-b5c4-946094912d36" providerId="AD" clId="Web-{6F06E322-A9F6-2C84-6668-527D17DE5859}" dt="2024-03-16T17:54:13.791" v="136"/>
          <ac:spMkLst>
            <pc:docMk/>
            <pc:sldMk cId="3696198008" sldId="264"/>
            <ac:spMk id="6" creationId="{F1A6A29B-FD00-7CA8-2388-8089BF8169E0}"/>
          </ac:spMkLst>
        </pc:spChg>
        <pc:spChg chg="add del mod">
          <ac:chgData name="Daniel Válka" userId="S::d.valka@gymjs.cz::573d10d8-84b6-4db6-b5c4-946094912d36" providerId="AD" clId="Web-{6F06E322-A9F6-2C84-6668-527D17DE5859}" dt="2024-03-16T17:54:04.618" v="134"/>
          <ac:spMkLst>
            <pc:docMk/>
            <pc:sldMk cId="3696198008" sldId="264"/>
            <ac:spMk id="9" creationId="{D29B28E5-10EA-E61A-7347-B8661F2C70C6}"/>
          </ac:spMkLst>
        </pc:spChg>
        <pc:spChg chg="add mod">
          <ac:chgData name="Daniel Válka" userId="S::d.valka@gymjs.cz::573d10d8-84b6-4db6-b5c4-946094912d36" providerId="AD" clId="Web-{6F06E322-A9F6-2C84-6668-527D17DE5859}" dt="2024-03-16T18:03:39.985" v="255" actId="20577"/>
          <ac:spMkLst>
            <pc:docMk/>
            <pc:sldMk cId="3696198008" sldId="264"/>
            <ac:spMk id="10" creationId="{D2092C9D-5FCC-7B06-D510-95A3BB4C9B0A}"/>
          </ac:spMkLst>
        </pc:spChg>
        <pc:picChg chg="add del mod ord">
          <ac:chgData name="Daniel Válka" userId="S::d.valka@gymjs.cz::573d10d8-84b6-4db6-b5c4-946094912d36" providerId="AD" clId="Web-{6F06E322-A9F6-2C84-6668-527D17DE5859}" dt="2024-03-16T17:52:13.205" v="120"/>
          <ac:picMkLst>
            <pc:docMk/>
            <pc:sldMk cId="3696198008" sldId="264"/>
            <ac:picMk id="4" creationId="{7D3C8200-7716-9107-D9BB-A640ADD96C07}"/>
          </ac:picMkLst>
        </pc:picChg>
        <pc:picChg chg="add mod">
          <ac:chgData name="Daniel Válka" userId="S::d.valka@gymjs.cz::573d10d8-84b6-4db6-b5c4-946094912d36" providerId="AD" clId="Web-{6F06E322-A9F6-2C84-6668-527D17DE5859}" dt="2024-03-16T17:55:03.153" v="143" actId="1076"/>
          <ac:picMkLst>
            <pc:docMk/>
            <pc:sldMk cId="3696198008" sldId="264"/>
            <ac:picMk id="7" creationId="{99CD1925-CFCF-DF2A-20EA-566302DAABD8}"/>
          </ac:picMkLst>
        </pc:picChg>
      </pc:sldChg>
      <pc:sldChg chg="addSp delSp modSp new ord">
        <pc:chgData name="Daniel Válka" userId="S::d.valka@gymjs.cz::573d10d8-84b6-4db6-b5c4-946094912d36" providerId="AD" clId="Web-{6F06E322-A9F6-2C84-6668-527D17DE5859}" dt="2024-03-16T18:22:55.831" v="458" actId="20577"/>
        <pc:sldMkLst>
          <pc:docMk/>
          <pc:sldMk cId="2071986248" sldId="265"/>
        </pc:sldMkLst>
        <pc:spChg chg="mod">
          <ac:chgData name="Daniel Válka" userId="S::d.valka@gymjs.cz::573d10d8-84b6-4db6-b5c4-946094912d36" providerId="AD" clId="Web-{6F06E322-A9F6-2C84-6668-527D17DE5859}" dt="2024-03-16T18:22:55.831" v="458" actId="20577"/>
          <ac:spMkLst>
            <pc:docMk/>
            <pc:sldMk cId="2071986248" sldId="265"/>
            <ac:spMk id="2" creationId="{47A519CB-B8FB-9E9A-0A04-674762157A21}"/>
          </ac:spMkLst>
        </pc:spChg>
        <pc:spChg chg="add del">
          <ac:chgData name="Daniel Válka" userId="S::d.valka@gymjs.cz::573d10d8-84b6-4db6-b5c4-946094912d36" providerId="AD" clId="Web-{6F06E322-A9F6-2C84-6668-527D17DE5859}" dt="2024-03-16T17:52:51.660" v="125"/>
          <ac:spMkLst>
            <pc:docMk/>
            <pc:sldMk cId="2071986248" sldId="265"/>
            <ac:spMk id="3" creationId="{AD29AC38-6C1A-4C7F-FB5C-0E90A4D2207F}"/>
          </ac:spMkLst>
        </pc:spChg>
        <pc:spChg chg="add del mod">
          <ac:chgData name="Daniel Válka" userId="S::d.valka@gymjs.cz::573d10d8-84b6-4db6-b5c4-946094912d36" providerId="AD" clId="Web-{6F06E322-A9F6-2C84-6668-527D17DE5859}" dt="2024-03-16T18:05:31.633" v="286"/>
          <ac:spMkLst>
            <pc:docMk/>
            <pc:sldMk cId="2071986248" sldId="265"/>
            <ac:spMk id="6" creationId="{75C6C5AA-8D53-6756-D149-C7486F3D937C}"/>
          </ac:spMkLst>
        </pc:spChg>
        <pc:spChg chg="add mod">
          <ac:chgData name="Daniel Válka" userId="S::d.valka@gymjs.cz::573d10d8-84b6-4db6-b5c4-946094912d36" providerId="AD" clId="Web-{6F06E322-A9F6-2C84-6668-527D17DE5859}" dt="2024-03-16T18:22:41.330" v="456" actId="20577"/>
          <ac:spMkLst>
            <pc:docMk/>
            <pc:sldMk cId="2071986248" sldId="265"/>
            <ac:spMk id="7" creationId="{4285533F-22ED-C428-74C1-27B45C59A2FD}"/>
          </ac:spMkLst>
        </pc:spChg>
        <pc:picChg chg="add del mod ord">
          <ac:chgData name="Daniel Válka" userId="S::d.valka@gymjs.cz::573d10d8-84b6-4db6-b5c4-946094912d36" providerId="AD" clId="Web-{6F06E322-A9F6-2C84-6668-527D17DE5859}" dt="2024-03-16T17:52:37.722" v="124"/>
          <ac:picMkLst>
            <pc:docMk/>
            <pc:sldMk cId="2071986248" sldId="265"/>
            <ac:picMk id="4" creationId="{D74393DD-85B4-3105-6CD4-D753796799EA}"/>
          </ac:picMkLst>
        </pc:picChg>
        <pc:picChg chg="add mod ord modCrop">
          <ac:chgData name="Daniel Válka" userId="S::d.valka@gymjs.cz::573d10d8-84b6-4db6-b5c4-946094912d36" providerId="AD" clId="Web-{6F06E322-A9F6-2C84-6668-527D17DE5859}" dt="2024-03-16T17:54:47.996" v="141"/>
          <ac:picMkLst>
            <pc:docMk/>
            <pc:sldMk cId="2071986248" sldId="265"/>
            <ac:picMk id="5" creationId="{92986515-05D3-531A-9FC0-D44875ECE545}"/>
          </ac:picMkLst>
        </pc:picChg>
      </pc:sldChg>
      <pc:sldChg chg="addSp modSp new ord">
        <pc:chgData name="Daniel Válka" userId="S::d.valka@gymjs.cz::573d10d8-84b6-4db6-b5c4-946094912d36" providerId="AD" clId="Web-{6F06E322-A9F6-2C84-6668-527D17DE5859}" dt="2024-03-16T19:07:41.616" v="618" actId="1076"/>
        <pc:sldMkLst>
          <pc:docMk/>
          <pc:sldMk cId="4130762249" sldId="266"/>
        </pc:sldMkLst>
        <pc:spChg chg="mod">
          <ac:chgData name="Daniel Válka" userId="S::d.valka@gymjs.cz::573d10d8-84b6-4db6-b5c4-946094912d36" providerId="AD" clId="Web-{6F06E322-A9F6-2C84-6668-527D17DE5859}" dt="2024-03-16T18:51:15.679" v="519" actId="20577"/>
          <ac:spMkLst>
            <pc:docMk/>
            <pc:sldMk cId="4130762249" sldId="266"/>
            <ac:spMk id="2" creationId="{5ED9E1DC-4823-415D-C685-320DE430F80B}"/>
          </ac:spMkLst>
        </pc:spChg>
        <pc:spChg chg="mod">
          <ac:chgData name="Daniel Válka" userId="S::d.valka@gymjs.cz::573d10d8-84b6-4db6-b5c4-946094912d36" providerId="AD" clId="Web-{6F06E322-A9F6-2C84-6668-527D17DE5859}" dt="2024-03-16T19:06:49.130" v="609" actId="20577"/>
          <ac:spMkLst>
            <pc:docMk/>
            <pc:sldMk cId="4130762249" sldId="266"/>
            <ac:spMk id="3" creationId="{8239E5BB-0C76-1D33-3F60-7FB075118B48}"/>
          </ac:spMkLst>
        </pc:spChg>
        <pc:picChg chg="add mod">
          <ac:chgData name="Daniel Válka" userId="S::d.valka@gymjs.cz::573d10d8-84b6-4db6-b5c4-946094912d36" providerId="AD" clId="Web-{6F06E322-A9F6-2C84-6668-527D17DE5859}" dt="2024-03-16T19:07:41.616" v="618" actId="1076"/>
          <ac:picMkLst>
            <pc:docMk/>
            <pc:sldMk cId="4130762249" sldId="266"/>
            <ac:picMk id="4" creationId="{C19077C7-48B3-18EA-0EC7-C6A3A7D09C00}"/>
          </ac:picMkLst>
        </pc:picChg>
      </pc:sldChg>
    </pc:docChg>
  </pc:docChgLst>
  <pc:docChgLst>
    <pc:chgData name="Daniel Válka" userId="573d10d8-84b6-4db6-b5c4-946094912d36" providerId="ADAL" clId="{BC74A6D9-F8A4-42F5-9609-5A04CC1E3BBE}"/>
    <pc:docChg chg="custSel modSld">
      <pc:chgData name="Daniel Válka" userId="573d10d8-84b6-4db6-b5c4-946094912d36" providerId="ADAL" clId="{BC74A6D9-F8A4-42F5-9609-5A04CC1E3BBE}" dt="2024-03-26T11:16:32.756" v="81" actId="20577"/>
      <pc:docMkLst>
        <pc:docMk/>
      </pc:docMkLst>
      <pc:sldChg chg="addSp modSp mod modTransition">
        <pc:chgData name="Daniel Válka" userId="573d10d8-84b6-4db6-b5c4-946094912d36" providerId="ADAL" clId="{BC74A6D9-F8A4-42F5-9609-5A04CC1E3BBE}" dt="2024-03-26T11:14:58.052" v="60"/>
        <pc:sldMkLst>
          <pc:docMk/>
          <pc:sldMk cId="3799523001" sldId="256"/>
        </pc:sldMkLst>
        <pc:spChg chg="add mod">
          <ac:chgData name="Daniel Válka" userId="573d10d8-84b6-4db6-b5c4-946094912d36" providerId="ADAL" clId="{BC74A6D9-F8A4-42F5-9609-5A04CC1E3BBE}" dt="2024-03-26T11:14:37.061" v="54" actId="20577"/>
          <ac:spMkLst>
            <pc:docMk/>
            <pc:sldMk cId="3799523001" sldId="256"/>
            <ac:spMk id="3" creationId="{6751B418-68AE-B8FB-001C-2042B655AFF5}"/>
          </ac:spMkLst>
        </pc:spChg>
      </pc:sldChg>
      <pc:sldChg chg="modTransition">
        <pc:chgData name="Daniel Válka" userId="573d10d8-84b6-4db6-b5c4-946094912d36" providerId="ADAL" clId="{BC74A6D9-F8A4-42F5-9609-5A04CC1E3BBE}" dt="2024-03-26T11:14:49.813" v="56"/>
        <pc:sldMkLst>
          <pc:docMk/>
          <pc:sldMk cId="3399968359" sldId="257"/>
        </pc:sldMkLst>
      </pc:sldChg>
      <pc:sldChg chg="modTransition">
        <pc:chgData name="Daniel Válka" userId="573d10d8-84b6-4db6-b5c4-946094912d36" providerId="ADAL" clId="{BC74A6D9-F8A4-42F5-9609-5A04CC1E3BBE}" dt="2024-03-26T11:15:17.524" v="65"/>
        <pc:sldMkLst>
          <pc:docMk/>
          <pc:sldMk cId="4022624431" sldId="258"/>
        </pc:sldMkLst>
      </pc:sldChg>
      <pc:sldChg chg="modTransition">
        <pc:chgData name="Daniel Válka" userId="573d10d8-84b6-4db6-b5c4-946094912d36" providerId="ADAL" clId="{BC74A6D9-F8A4-42F5-9609-5A04CC1E3BBE}" dt="2024-03-26T11:15:10.416" v="62"/>
        <pc:sldMkLst>
          <pc:docMk/>
          <pc:sldMk cId="3270603151" sldId="259"/>
        </pc:sldMkLst>
      </pc:sldChg>
      <pc:sldChg chg="modTransition">
        <pc:chgData name="Daniel Válka" userId="573d10d8-84b6-4db6-b5c4-946094912d36" providerId="ADAL" clId="{BC74A6D9-F8A4-42F5-9609-5A04CC1E3BBE}" dt="2024-03-26T11:15:10.416" v="62"/>
        <pc:sldMkLst>
          <pc:docMk/>
          <pc:sldMk cId="2911322860" sldId="260"/>
        </pc:sldMkLst>
      </pc:sldChg>
      <pc:sldChg chg="modTransition">
        <pc:chgData name="Daniel Válka" userId="573d10d8-84b6-4db6-b5c4-946094912d36" providerId="ADAL" clId="{BC74A6D9-F8A4-42F5-9609-5A04CC1E3BBE}" dt="2024-03-26T11:15:19.357" v="66"/>
        <pc:sldMkLst>
          <pc:docMk/>
          <pc:sldMk cId="2987908264" sldId="261"/>
        </pc:sldMkLst>
      </pc:sldChg>
      <pc:sldChg chg="modTransition">
        <pc:chgData name="Daniel Válka" userId="573d10d8-84b6-4db6-b5c4-946094912d36" providerId="ADAL" clId="{BC74A6D9-F8A4-42F5-9609-5A04CC1E3BBE}" dt="2024-03-26T11:15:27.783" v="70"/>
        <pc:sldMkLst>
          <pc:docMk/>
          <pc:sldMk cId="3421113314" sldId="262"/>
        </pc:sldMkLst>
      </pc:sldChg>
      <pc:sldChg chg="modTransition">
        <pc:chgData name="Daniel Válka" userId="573d10d8-84b6-4db6-b5c4-946094912d36" providerId="ADAL" clId="{BC74A6D9-F8A4-42F5-9609-5A04CC1E3BBE}" dt="2024-03-26T11:15:23.878" v="68"/>
        <pc:sldMkLst>
          <pc:docMk/>
          <pc:sldMk cId="2363640618" sldId="263"/>
        </pc:sldMkLst>
      </pc:sldChg>
      <pc:sldChg chg="modSp mod modTransition">
        <pc:chgData name="Daniel Válka" userId="573d10d8-84b6-4db6-b5c4-946094912d36" providerId="ADAL" clId="{BC74A6D9-F8A4-42F5-9609-5A04CC1E3BBE}" dt="2024-03-26T11:16:12.374" v="76" actId="114"/>
        <pc:sldMkLst>
          <pc:docMk/>
          <pc:sldMk cId="3696198008" sldId="264"/>
        </pc:sldMkLst>
        <pc:spChg chg="mod">
          <ac:chgData name="Daniel Válka" userId="573d10d8-84b6-4db6-b5c4-946094912d36" providerId="ADAL" clId="{BC74A6D9-F8A4-42F5-9609-5A04CC1E3BBE}" dt="2024-03-26T11:16:12.374" v="76" actId="114"/>
          <ac:spMkLst>
            <pc:docMk/>
            <pc:sldMk cId="3696198008" sldId="264"/>
            <ac:spMk id="10" creationId="{D2092C9D-5FCC-7B06-D510-95A3BB4C9B0A}"/>
          </ac:spMkLst>
        </pc:spChg>
      </pc:sldChg>
      <pc:sldChg chg="modSp mod modTransition">
        <pc:chgData name="Daniel Válka" userId="573d10d8-84b6-4db6-b5c4-946094912d36" providerId="ADAL" clId="{BC74A6D9-F8A4-42F5-9609-5A04CC1E3BBE}" dt="2024-03-26T11:16:32.756" v="81" actId="20577"/>
        <pc:sldMkLst>
          <pc:docMk/>
          <pc:sldMk cId="2071986248" sldId="265"/>
        </pc:sldMkLst>
        <pc:spChg chg="mod">
          <ac:chgData name="Daniel Válka" userId="573d10d8-84b6-4db6-b5c4-946094912d36" providerId="ADAL" clId="{BC74A6D9-F8A4-42F5-9609-5A04CC1E3BBE}" dt="2024-03-26T11:16:32.756" v="81" actId="20577"/>
          <ac:spMkLst>
            <pc:docMk/>
            <pc:sldMk cId="2071986248" sldId="265"/>
            <ac:spMk id="7" creationId="{4285533F-22ED-C428-74C1-27B45C59A2FD}"/>
          </ac:spMkLst>
        </pc:spChg>
      </pc:sldChg>
      <pc:sldChg chg="addSp delSp modSp mod modTransition">
        <pc:chgData name="Daniel Válka" userId="573d10d8-84b6-4db6-b5c4-946094912d36" providerId="ADAL" clId="{BC74A6D9-F8A4-42F5-9609-5A04CC1E3BBE}" dt="2024-03-26T11:15:16.123" v="64"/>
        <pc:sldMkLst>
          <pc:docMk/>
          <pc:sldMk cId="4130762249" sldId="266"/>
        </pc:sldMkLst>
        <pc:spChg chg="add del mod">
          <ac:chgData name="Daniel Válka" userId="573d10d8-84b6-4db6-b5c4-946094912d36" providerId="ADAL" clId="{BC74A6D9-F8A4-42F5-9609-5A04CC1E3BBE}" dt="2024-03-26T11:13:28.690" v="2" actId="21"/>
          <ac:spMkLst>
            <pc:docMk/>
            <pc:sldMk cId="4130762249" sldId="266"/>
            <ac:spMk id="5" creationId="{3FF8B067-7B54-8F33-C077-5DE4DC622C44}"/>
          </ac:spMkLst>
        </pc:spChg>
      </pc:sldChg>
      <pc:sldChg chg="modTransition">
        <pc:chgData name="Daniel Válka" userId="573d10d8-84b6-4db6-b5c4-946094912d36" providerId="ADAL" clId="{BC74A6D9-F8A4-42F5-9609-5A04CC1E3BBE}" dt="2024-03-26T11:15:25.817" v="69"/>
        <pc:sldMkLst>
          <pc:docMk/>
          <pc:sldMk cId="667052445" sldId="267"/>
        </pc:sldMkLst>
      </pc:sldChg>
      <pc:sldChg chg="modTransition">
        <pc:chgData name="Daniel Válka" userId="573d10d8-84b6-4db6-b5c4-946094912d36" providerId="ADAL" clId="{BC74A6D9-F8A4-42F5-9609-5A04CC1E3BBE}" dt="2024-03-26T11:15:21.043" v="67"/>
        <pc:sldMkLst>
          <pc:docMk/>
          <pc:sldMk cId="1990779738" sldId="268"/>
        </pc:sldMkLst>
      </pc:sldChg>
    </pc:docChg>
  </pc:docChgLst>
  <pc:docChgLst>
    <pc:chgData name="Veronika Povolná" userId="S::v.povolna@gymjs.cz::7f5b7a2d-7f85-4c0e-bd86-4dfc9647fcb6" providerId="AD" clId="Web-{A5C38AF2-2416-E34F-3F5F-3C0040BBBD4D}"/>
    <pc:docChg chg="modSld">
      <pc:chgData name="Veronika Povolná" userId="S::v.povolna@gymjs.cz::7f5b7a2d-7f85-4c0e-bd86-4dfc9647fcb6" providerId="AD" clId="Web-{A5C38AF2-2416-E34F-3F5F-3C0040BBBD4D}" dt="2024-03-22T19:23:30.763" v="2"/>
      <pc:docMkLst>
        <pc:docMk/>
      </pc:docMkLst>
      <pc:sldChg chg="addSp delSp modSp modMedia addAnim delAnim">
        <pc:chgData name="Veronika Povolná" userId="S::v.povolna@gymjs.cz::7f5b7a2d-7f85-4c0e-bd86-4dfc9647fcb6" providerId="AD" clId="Web-{A5C38AF2-2416-E34F-3F5F-3C0040BBBD4D}" dt="2024-03-22T19:23:30.763" v="2"/>
        <pc:sldMkLst>
          <pc:docMk/>
          <pc:sldMk cId="667052445" sldId="267"/>
        </pc:sldMkLst>
        <pc:picChg chg="add del mod">
          <ac:chgData name="Veronika Povolná" userId="S::v.povolna@gymjs.cz::7f5b7a2d-7f85-4c0e-bd86-4dfc9647fcb6" providerId="AD" clId="Web-{A5C38AF2-2416-E34F-3F5F-3C0040BBBD4D}" dt="2024-03-22T18:07:44.290" v="1"/>
          <ac:picMkLst>
            <pc:docMk/>
            <pc:sldMk cId="667052445" sldId="267"/>
            <ac:picMk id="4" creationId="{174FFD2E-7583-FD63-6FA8-F95DE5419DD3}"/>
          </ac:picMkLst>
        </pc:picChg>
        <pc:picChg chg="add mod">
          <ac:chgData name="Veronika Povolná" userId="S::v.povolna@gymjs.cz::7f5b7a2d-7f85-4c0e-bd86-4dfc9647fcb6" providerId="AD" clId="Web-{A5C38AF2-2416-E34F-3F5F-3C0040BBBD4D}" dt="2024-03-22T19:23:30.763" v="2"/>
          <ac:picMkLst>
            <pc:docMk/>
            <pc:sldMk cId="667052445" sldId="267"/>
            <ac:picMk id="4" creationId="{6048AC25-1B54-B218-31CD-CAE1A836E6B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0DB3-A8FF-4ABB-9E2E-D96042226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25308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EE0618-75D7-410F-859C-CDF53BC53E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86729"/>
            <a:ext cx="9144000" cy="1135529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37F11-76DB-4DD9-9747-3F38D05BA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9F581-81B0-44B3-ABA5-A25CA4BAE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10D591-ADCF-4300-8282-72AE357F3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983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E5C77-55F8-4677-A96C-E6D3F5545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A064EF-ADDA-4943-8F87-A7469D7997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0D493-D1E7-4358-95E9-B5B80A49E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98326-3276-4B9E-960F-10C6677BF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4C3AC2-288D-4FEE-BF80-0EAEDDFAB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994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333C6A-5417-40BD-BF7A-9405832237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3BCB45-B343-46F6-9718-AA0D68CED1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BDA2A4-FD34-4E17-908F-4367B1E64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87AE3-776D-451D-AA52-C06B74724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A0C4D5-BE1E-4D6A-9196-E0F9E42B2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56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75558-A264-444E-829B-51AAE6B4B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D9373-37D1-4135-8D34-755E139F7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E4A6B-1966-4E57-9FB8-8B111E97B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FC3DD-F2BE-41FF-895B-00129AAB1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F830C-8424-4FAF-A011-605AE1D1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727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A1BE8-ECC1-4027-B16E-C7BECCA9D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46C7E1-471A-46AA-8068-98E68C0C2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7C9F8F-EC48-4D16-B4C6-023A7B607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9FA5B3-F726-417B-932A-B93E0C8F5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7D21F1-1A24-43EA-AB09-3024C491E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301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16569-B648-4D50-BEB8-E8DAE24D6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831B3-A1FD-470C-BEEE-4CFB441502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F34A17-C244-438C-9AE3-FB9B3CE3BD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CFA3AA-3FC1-4B98-8F99-1726F1AC0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E10883-BACC-41A1-9067-ECFDB937D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7660A2-13C9-4432-A6EB-A4FF3D78F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646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7C843-C993-4E9C-80DD-3620816E5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1A8E3-B066-4511-9C6E-A3435B64D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34325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E86B63-4102-4802-94D7-F138F80F3E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58237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924765-08A7-4A60-86DC-DC420F60BB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34325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AA2795-EFB6-4000-8F25-FBB62646C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58237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942CFB-FE12-494A-9C41-3CB90F07B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3A07E3-59E1-4EBD-9687-4B6ABE96A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F7BB23-7539-4674-8B66-ACEFF9468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096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841DB-C73C-4968-B434-A6AA14DAF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8152BF-92C7-4BF5-A9DB-16A0BF0F5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289DB7-F492-4037-A439-D70F7E556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FA96F1-8B8A-4E83-B3C2-E10DE522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994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40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CBE2C-9DAA-489D-AC88-15CBBA8A9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124BE-E494-445A-A4FB-A2A8F28F0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2446DE-9A32-4774-9F7C-86678CA90E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00115D-61B3-46D0-B4D3-30C374B52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3C2AFC-D0F8-469F-B1E0-123C2E066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B9BCDA-9EF7-4531-8021-AF7B30751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219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AE558-F89F-4688-94E5-77F37D49F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CD35AF-8CA2-49BB-BAE9-F29A0186EC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5CAA98-55BD-4118-A8AF-D60306078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BFF4C5-82A8-4AD8-B7E2-2882F6576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60B401-B64F-417B-8AD6-581A22E5E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24BD4C-7149-44BF-8150-F72CAA95A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553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436E0F2-A64B-471E-93C0-8DFE08CC57C8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C1E3AB1-2A8C-4607-9FAE-D8BDB280FE1A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6D66059-832F-40B6-A35F-F56C8F38A1E7}"/>
              </a:ext>
            </a:extLst>
          </p:cNvPr>
          <p:cNvCxnSpPr>
            <a:cxnSpLocks/>
          </p:cNvCxnSpPr>
          <p:nvPr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515E2ED-7EA9-448D-83FA-54C3DF9723BD}"/>
              </a:ext>
            </a:extLst>
          </p:cNvPr>
          <p:cNvCxnSpPr>
            <a:cxnSpLocks/>
          </p:cNvCxnSpPr>
          <p:nvPr/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0595356-EABD-4767-AC9D-EA21FF115EC0}"/>
              </a:ext>
            </a:extLst>
          </p:cNvPr>
          <p:cNvCxnSpPr>
            <a:cxnSpLocks/>
          </p:cNvCxnSpPr>
          <p:nvPr/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8CD9F06-9628-469C-B788-A894E3E08281}"/>
              </a:ext>
            </a:extLst>
          </p:cNvPr>
          <p:cNvCxnSpPr>
            <a:cxnSpLocks/>
          </p:cNvCxnSpPr>
          <p:nvPr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550A431-0B61-421B-B4B7-24C0CFF0F938}"/>
              </a:ext>
            </a:extLst>
          </p:cNvPr>
          <p:cNvCxnSpPr>
            <a:cxnSpLocks/>
          </p:cNvCxnSpPr>
          <p:nvPr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5B94C5-D205-4339-B029-5D0FD2E5F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33401"/>
            <a:ext cx="9906000" cy="1382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96DC5C-BD34-4CE4-8AA7-A6A4B9516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2009554"/>
            <a:ext cx="9906000" cy="4024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192A7-D622-449D-9FC2-48FDE4D690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37102" y="6398878"/>
            <a:ext cx="419390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11EAACC7-3B3F-47D1-959A-EF58926E955E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5B93C-2BE9-4847-BFE5-D3CBCC6E94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429" y="6398878"/>
            <a:ext cx="4497315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="1" spc="30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70A99-395E-4F22-8AAB-6C7EE743D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2477" y="6398878"/>
            <a:ext cx="470887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516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2" r:id="rId6"/>
    <p:sldLayoutId id="2147483688" r:id="rId7"/>
    <p:sldLayoutId id="2147483689" r:id="rId8"/>
    <p:sldLayoutId id="2147483690" r:id="rId9"/>
    <p:sldLayoutId id="2147483691" r:id="rId10"/>
    <p:sldLayoutId id="21474836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8Lvvjsg8_xI?feature=oembed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E0D4398-84C2-41B8-BF30-3157F7B18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 descr="Obsah obrázku Lidská tvář, portrét, skica, oblečení&#10;&#10;Popis se vygeneroval automaticky.">
            <a:extLst>
              <a:ext uri="{FF2B5EF4-FFF2-40B4-BE49-F238E27FC236}">
                <a16:creationId xmlns:a16="http://schemas.microsoft.com/office/drawing/2014/main" id="{C94ED21C-F815-5FB8-EAC6-471C9C6A58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012" b="38387"/>
          <a:stretch/>
        </p:blipFill>
        <p:spPr>
          <a:xfrm>
            <a:off x="20" y="10"/>
            <a:ext cx="9137156" cy="6857989"/>
          </a:xfrm>
          <a:prstGeom prst="rect">
            <a:avLst/>
          </a:prstGeom>
        </p:spPr>
      </p:pic>
      <p:sp>
        <p:nvSpPr>
          <p:cNvPr id="11" name="Rectangle 23">
            <a:extLst>
              <a:ext uri="{FF2B5EF4-FFF2-40B4-BE49-F238E27FC236}">
                <a16:creationId xmlns:a16="http://schemas.microsoft.com/office/drawing/2014/main" id="{1E519840-CB5B-442F-AF8C-F848E76997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45558" y="-6724"/>
            <a:ext cx="4265457" cy="6868736"/>
          </a:xfrm>
          <a:custGeom>
            <a:avLst/>
            <a:gdLst>
              <a:gd name="connsiteX0" fmla="*/ 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0 w 5803153"/>
              <a:gd name="connsiteY4" fmla="*/ 0 h 6857998"/>
              <a:gd name="connsiteX0" fmla="*/ 101600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1016000 w 5803153"/>
              <a:gd name="connsiteY4" fmla="*/ 0 h 6857998"/>
              <a:gd name="connsiteX0" fmla="*/ 133872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338729 w 6125882"/>
              <a:gd name="connsiteY4" fmla="*/ 0 h 6857998"/>
              <a:gd name="connsiteX0" fmla="*/ 1697317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697317 w 6125882"/>
              <a:gd name="connsiteY4" fmla="*/ 0 h 6857998"/>
              <a:gd name="connsiteX0" fmla="*/ 2702091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2702091 w 6125882"/>
              <a:gd name="connsiteY4" fmla="*/ 0 h 6857998"/>
              <a:gd name="connsiteX0" fmla="*/ 2240216 w 5664007"/>
              <a:gd name="connsiteY0" fmla="*/ 0 h 6857998"/>
              <a:gd name="connsiteX1" fmla="*/ 5664007 w 5664007"/>
              <a:gd name="connsiteY1" fmla="*/ 0 h 6857998"/>
              <a:gd name="connsiteX2" fmla="*/ 5664007 w 5664007"/>
              <a:gd name="connsiteY2" fmla="*/ 6857998 h 6857998"/>
              <a:gd name="connsiteX3" fmla="*/ 0 w 5664007"/>
              <a:gd name="connsiteY3" fmla="*/ 6846045 h 6857998"/>
              <a:gd name="connsiteX4" fmla="*/ 2240216 w 5664007"/>
              <a:gd name="connsiteY4" fmla="*/ 0 h 6857998"/>
              <a:gd name="connsiteX0" fmla="*/ 2170935 w 5594726"/>
              <a:gd name="connsiteY0" fmla="*/ 0 h 6865085"/>
              <a:gd name="connsiteX1" fmla="*/ 5594726 w 5594726"/>
              <a:gd name="connsiteY1" fmla="*/ 0 h 6865085"/>
              <a:gd name="connsiteX2" fmla="*/ 5594726 w 5594726"/>
              <a:gd name="connsiteY2" fmla="*/ 6857998 h 6865085"/>
              <a:gd name="connsiteX3" fmla="*/ 0 w 5594726"/>
              <a:gd name="connsiteY3" fmla="*/ 6865085 h 6865085"/>
              <a:gd name="connsiteX4" fmla="*/ 2170935 w 5594726"/>
              <a:gd name="connsiteY4" fmla="*/ 0 h 6865085"/>
              <a:gd name="connsiteX0" fmla="*/ 1747097 w 5170888"/>
              <a:gd name="connsiteY0" fmla="*/ 0 h 6865085"/>
              <a:gd name="connsiteX1" fmla="*/ 5170888 w 5170888"/>
              <a:gd name="connsiteY1" fmla="*/ 0 h 6865085"/>
              <a:gd name="connsiteX2" fmla="*/ 5170888 w 5170888"/>
              <a:gd name="connsiteY2" fmla="*/ 6857998 h 6865085"/>
              <a:gd name="connsiteX3" fmla="*/ 0 w 5170888"/>
              <a:gd name="connsiteY3" fmla="*/ 6865085 h 6865085"/>
              <a:gd name="connsiteX4" fmla="*/ 1747097 w 5170888"/>
              <a:gd name="connsiteY4" fmla="*/ 0 h 6865085"/>
              <a:gd name="connsiteX0" fmla="*/ 1404766 w 5170888"/>
              <a:gd name="connsiteY0" fmla="*/ 0 h 6865085"/>
              <a:gd name="connsiteX1" fmla="*/ 5170888 w 5170888"/>
              <a:gd name="connsiteY1" fmla="*/ 0 h 6865085"/>
              <a:gd name="connsiteX2" fmla="*/ 5170888 w 5170888"/>
              <a:gd name="connsiteY2" fmla="*/ 6857998 h 6865085"/>
              <a:gd name="connsiteX3" fmla="*/ 0 w 5170888"/>
              <a:gd name="connsiteY3" fmla="*/ 6865085 h 6865085"/>
              <a:gd name="connsiteX4" fmla="*/ 1404766 w 5170888"/>
              <a:gd name="connsiteY4" fmla="*/ 0 h 6865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70888" h="6865085">
                <a:moveTo>
                  <a:pt x="1404766" y="0"/>
                </a:moveTo>
                <a:lnTo>
                  <a:pt x="5170888" y="0"/>
                </a:lnTo>
                <a:lnTo>
                  <a:pt x="5170888" y="6857998"/>
                </a:lnTo>
                <a:lnTo>
                  <a:pt x="0" y="6865085"/>
                </a:lnTo>
                <a:lnTo>
                  <a:pt x="1404766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591144" y="1257172"/>
            <a:ext cx="3628172" cy="3157775"/>
          </a:xfrm>
        </p:spPr>
        <p:txBody>
          <a:bodyPr>
            <a:normAutofit/>
          </a:bodyPr>
          <a:lstStyle/>
          <a:p>
            <a:pPr algn="r"/>
            <a:r>
              <a:rPr lang="cs-CZ" sz="4800" i="0"/>
              <a:t>Vyšehrad a Šárka</a:t>
            </a:r>
            <a:r>
              <a:rPr lang="cs-CZ" sz="4400"/>
              <a:t> 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C7EF422-3076-48F2-A38B-7CA851778E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31959" y="0"/>
            <a:ext cx="5279056" cy="777922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896548C-21A4-493D-B220-64E89F1EF6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81082" y="-6724"/>
            <a:ext cx="2279175" cy="686472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ovéPole 2">
            <a:extLst>
              <a:ext uri="{FF2B5EF4-FFF2-40B4-BE49-F238E27FC236}">
                <a16:creationId xmlns:a16="http://schemas.microsoft.com/office/drawing/2014/main" id="{6751B418-68AE-B8FB-001C-2042B655AFF5}"/>
              </a:ext>
            </a:extLst>
          </p:cNvPr>
          <p:cNvSpPr txBox="1"/>
          <p:nvPr/>
        </p:nvSpPr>
        <p:spPr>
          <a:xfrm>
            <a:off x="9223899" y="4838330"/>
            <a:ext cx="2254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/>
              <a:t>Daniel Válka </a:t>
            </a:r>
          </a:p>
          <a:p>
            <a:r>
              <a:rPr lang="cs-CZ"/>
              <a:t>Veronika Povolná</a:t>
            </a:r>
          </a:p>
        </p:txBody>
      </p:sp>
    </p:spTree>
    <p:extLst>
      <p:ext uri="{BB962C8B-B14F-4D97-AF65-F5344CB8AC3E}">
        <p14:creationId xmlns:p14="http://schemas.microsoft.com/office/powerpoint/2010/main" val="3799523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CCEEC4-E095-3AB0-11C1-B13F6D403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Proč </a:t>
            </a:r>
            <a:r>
              <a:rPr lang="cs-CZ" err="1"/>
              <a:t>šárka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696EEAD-9F44-3D8B-FC6E-6F546B4395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915557"/>
            <a:ext cx="9906000" cy="4024424"/>
          </a:xfrm>
        </p:spPr>
        <p:txBody>
          <a:bodyPr>
            <a:normAutofit/>
          </a:bodyPr>
          <a:lstStyle/>
          <a:p>
            <a:r>
              <a:rPr lang="cs-CZ" sz="2600" b="0" i="0" u="none" strike="noStrike">
                <a:solidFill>
                  <a:srgbClr val="212529"/>
                </a:solidFill>
                <a:effectLst/>
              </a:rPr>
              <a:t>Smetana nalezl v pověsti o Šárce děj plný vzrušení a citového žáru. Skladba se přidržuje nejdůležitějších dějových momentů, ale všímá si současně i skrytých proměn uvnitř hrdinů námětu, především v Šárce</a:t>
            </a:r>
            <a:endParaRPr lang="cs-CZ" sz="2600"/>
          </a:p>
        </p:txBody>
      </p:sp>
    </p:spTree>
    <p:extLst>
      <p:ext uri="{BB962C8B-B14F-4D97-AF65-F5344CB8AC3E}">
        <p14:creationId xmlns:p14="http://schemas.microsoft.com/office/powerpoint/2010/main" val="1990779738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D0B7F9-8465-C6EE-4238-B14E25826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zajímavost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844A51C-5603-83AA-7C5C-A07A04B212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sz="2600">
                <a:solidFill>
                  <a:srgbClr val="000000"/>
                </a:solidFill>
                <a:latin typeface="Univers Condensed Light"/>
                <a:cs typeface="Times New Roman"/>
              </a:rPr>
              <a:t>Tato báseň je v cyklu jediná epická, popisuje děj známé pověsti</a:t>
            </a:r>
            <a:endParaRPr lang="cs-CZ" sz="2600">
              <a:latin typeface="Univers Condensed Light"/>
            </a:endParaRPr>
          </a:p>
        </p:txBody>
      </p:sp>
      <p:pic>
        <p:nvPicPr>
          <p:cNvPr id="4" name="Obrázek 3" descr="Obsah obrázku obraz, umění, mytologie, savec&#10;&#10;Popis se vygeneroval automaticky.">
            <a:extLst>
              <a:ext uri="{FF2B5EF4-FFF2-40B4-BE49-F238E27FC236}">
                <a16:creationId xmlns:a16="http://schemas.microsoft.com/office/drawing/2014/main" id="{788BFC4B-6BC2-A714-DB90-48ADA7C250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7184" y="3174383"/>
            <a:ext cx="3862085" cy="221649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363640618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1F0875-13B0-9EBC-F223-C59510724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Nahrávka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6E8A027-2620-8407-4C4A-FC5BE043E2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Sarka">
            <a:hlinkClick r:id="" action="ppaction://media"/>
            <a:extLst>
              <a:ext uri="{FF2B5EF4-FFF2-40B4-BE49-F238E27FC236}">
                <a16:creationId xmlns:a16="http://schemas.microsoft.com/office/drawing/2014/main" id="{6048AC25-1B54-B218-31CD-CAE1A836E6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29866" y="3065558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0524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15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9A3E7C-FFA7-BB2A-4261-B6AFDAFD2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051" y="2809755"/>
            <a:ext cx="11179215" cy="1382156"/>
          </a:xfrm>
        </p:spPr>
        <p:txBody>
          <a:bodyPr>
            <a:noAutofit/>
          </a:bodyPr>
          <a:lstStyle/>
          <a:p>
            <a:r>
              <a:rPr lang="cs-CZ" sz="6000"/>
              <a:t>Děkujeme za pozornost</a:t>
            </a:r>
          </a:p>
        </p:txBody>
      </p:sp>
    </p:spTree>
    <p:extLst>
      <p:ext uri="{BB962C8B-B14F-4D97-AF65-F5344CB8AC3E}">
        <p14:creationId xmlns:p14="http://schemas.microsoft.com/office/powerpoint/2010/main" val="3421113314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DACEFF-5AF2-88D0-A0C2-CA42F6E94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0" err="1"/>
              <a:t>vyšehrad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5F05807-13B8-B344-4162-550B2D8D64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1622" y="1999257"/>
            <a:ext cx="9906000" cy="402442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Bedřich Smetana začal tuto skladbu skládat v roce 1874 a měla premiéru v roce 1875</a:t>
            </a:r>
          </a:p>
          <a:p>
            <a:r>
              <a:rPr lang="cs-CZ"/>
              <a:t>Inspirací mu byla pevnost Vyšehrad, jejíž vznik se datuje na počátek českých dějin</a:t>
            </a:r>
          </a:p>
          <a:p>
            <a:r>
              <a:rPr lang="cs-CZ"/>
              <a:t>Skladba pro orchestr s dvěma harfami</a:t>
            </a:r>
          </a:p>
          <a:p>
            <a:endParaRPr lang="cs-CZ"/>
          </a:p>
          <a:p>
            <a:pPr marL="0" indent="0">
              <a:buNone/>
            </a:pPr>
            <a:endParaRPr lang="cs-CZ"/>
          </a:p>
          <a:p>
            <a:endParaRPr lang="cs-CZ"/>
          </a:p>
        </p:txBody>
      </p:sp>
      <p:pic>
        <p:nvPicPr>
          <p:cNvPr id="4" name="Grafický objekt 3" descr="Basový klíč se souvislou výplní">
            <a:extLst>
              <a:ext uri="{FF2B5EF4-FFF2-40B4-BE49-F238E27FC236}">
                <a16:creationId xmlns:a16="http://schemas.microsoft.com/office/drawing/2014/main" id="{11CA584A-1155-42CC-91F9-E9C3804A34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40092" y="1913784"/>
            <a:ext cx="1521940" cy="1521940"/>
          </a:xfrm>
          <a:prstGeom prst="rect">
            <a:avLst/>
          </a:prstGeom>
        </p:spPr>
      </p:pic>
      <p:pic>
        <p:nvPicPr>
          <p:cNvPr id="5" name="Grafický objekt 4" descr="Hudba se souvislou výplní">
            <a:extLst>
              <a:ext uri="{FF2B5EF4-FFF2-40B4-BE49-F238E27FC236}">
                <a16:creationId xmlns:a16="http://schemas.microsoft.com/office/drawing/2014/main" id="{FAE3AFB7-A1F2-90B9-6C89-7AE98A47FB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-420000">
            <a:off x="4205427" y="5047257"/>
            <a:ext cx="1315994" cy="1315994"/>
          </a:xfrm>
          <a:prstGeom prst="rect">
            <a:avLst/>
          </a:prstGeom>
        </p:spPr>
      </p:pic>
      <p:pic>
        <p:nvPicPr>
          <p:cNvPr id="6" name="Grafický objekt 5" descr="Hudba se souvislou výplní">
            <a:extLst>
              <a:ext uri="{FF2B5EF4-FFF2-40B4-BE49-F238E27FC236}">
                <a16:creationId xmlns:a16="http://schemas.microsoft.com/office/drawing/2014/main" id="{86BC0F40-9577-BC7D-3A59-CB8A47DD24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6600000">
            <a:off x="7504080" y="407646"/>
            <a:ext cx="1315994" cy="1315994"/>
          </a:xfrm>
          <a:prstGeom prst="rect">
            <a:avLst/>
          </a:prstGeom>
        </p:spPr>
      </p:pic>
      <p:pic>
        <p:nvPicPr>
          <p:cNvPr id="7" name="Grafický objekt 6" descr="Hudba se souvislou výplní">
            <a:extLst>
              <a:ext uri="{FF2B5EF4-FFF2-40B4-BE49-F238E27FC236}">
                <a16:creationId xmlns:a16="http://schemas.microsoft.com/office/drawing/2014/main" id="{9BF12DDD-2F65-B91E-C589-651695CFAC8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20160000">
            <a:off x="4566594" y="385890"/>
            <a:ext cx="1315994" cy="1315994"/>
          </a:xfrm>
          <a:prstGeom prst="rect">
            <a:avLst/>
          </a:prstGeom>
        </p:spPr>
      </p:pic>
      <p:pic>
        <p:nvPicPr>
          <p:cNvPr id="8" name="Grafický objekt 7" descr="Hudba se souvislou výplní">
            <a:extLst>
              <a:ext uri="{FF2B5EF4-FFF2-40B4-BE49-F238E27FC236}">
                <a16:creationId xmlns:a16="http://schemas.microsoft.com/office/drawing/2014/main" id="{C869CBAA-F662-1068-5BC5-39468F59C90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560000">
            <a:off x="-33811" y="5440852"/>
            <a:ext cx="934995" cy="934995"/>
          </a:xfrm>
          <a:prstGeom prst="rect">
            <a:avLst/>
          </a:prstGeom>
        </p:spPr>
      </p:pic>
      <p:sp>
        <p:nvSpPr>
          <p:cNvPr id="10" name="Obdélník: se zakulacenými rohy 9">
            <a:extLst>
              <a:ext uri="{FF2B5EF4-FFF2-40B4-BE49-F238E27FC236}">
                <a16:creationId xmlns:a16="http://schemas.microsoft.com/office/drawing/2014/main" id="{DD3928EC-1ACC-33ED-C478-CCD0FC87F8F4}"/>
              </a:ext>
            </a:extLst>
          </p:cNvPr>
          <p:cNvSpPr/>
          <p:nvPr/>
        </p:nvSpPr>
        <p:spPr>
          <a:xfrm>
            <a:off x="6200479" y="3605697"/>
            <a:ext cx="5550722" cy="3109781"/>
          </a:xfrm>
          <a:prstGeom prst="roundRect">
            <a:avLst>
              <a:gd name="adj" fmla="val 23630"/>
            </a:avLst>
          </a:prstGeom>
          <a:blipFill>
            <a:blip r:embed="rId12"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9968359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A2C515-6AAF-D6A9-8F74-93BC7F62C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0"/>
              <a:t>Motivy </a:t>
            </a:r>
            <a:r>
              <a:rPr lang="cs-CZ" i="0" err="1"/>
              <a:t>vyšehradu</a:t>
            </a:r>
            <a:endParaRPr lang="cs-CZ" i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A7272EA-59FA-C8CF-FC96-53A6CF7B29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009554"/>
            <a:ext cx="5533103" cy="402442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Hlavní hudební motiv tohoto díla hrají už na začátku harfy</a:t>
            </a:r>
          </a:p>
          <a:p>
            <a:r>
              <a:rPr lang="cs-CZ"/>
              <a:t>tento hudební námět se dostal do znělky Československého rozhlasu, konkrétně do rozhlasové stanice Praha</a:t>
            </a:r>
          </a:p>
          <a:p>
            <a:r>
              <a:rPr lang="cs-CZ"/>
              <a:t>Tento motiv zazněl i ve Vltavě (skladba, další část Mé vlasti)</a:t>
            </a:r>
          </a:p>
          <a:p>
            <a:endParaRPr lang="cs-CZ"/>
          </a:p>
        </p:txBody>
      </p:sp>
      <p:pic>
        <p:nvPicPr>
          <p:cNvPr id="5" name="Obrázek 4" descr="Obsah obrázku skica, kresba, Perokresba, bílé&#10;&#10;Popis byl vytvořen automaticky">
            <a:extLst>
              <a:ext uri="{FF2B5EF4-FFF2-40B4-BE49-F238E27FC236}">
                <a16:creationId xmlns:a16="http://schemas.microsoft.com/office/drawing/2014/main" id="{35B1EB82-5B48-0239-FE14-203C7FCF1C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09" y="1224479"/>
            <a:ext cx="437197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603151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B8092E2-D77A-4CE6-BB2D-6269784456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02CD835-4B0F-45D6-9B85-B049A1005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3"/>
            <a:ext cx="12192000" cy="20089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8257B6F-4678-FEEE-D829-44CEB1EF5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9553" y="511309"/>
            <a:ext cx="9577116" cy="1221957"/>
          </a:xfrm>
        </p:spPr>
        <p:txBody>
          <a:bodyPr anchor="ctr">
            <a:normAutofit/>
          </a:bodyPr>
          <a:lstStyle/>
          <a:p>
            <a:r>
              <a:rPr lang="cs-CZ"/>
              <a:t>zajímavosti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971A1EC-5980-40B2-973F-0D3D6630DB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0049A56-C4C2-4C0F-9F4F-D0E34391D9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78117" y="0"/>
            <a:ext cx="340591" cy="200955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D02BE56-7EB5-4E62-B6E2-1C49E470A9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0" y="1299548"/>
            <a:ext cx="1769035" cy="69557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0D5603A-BDD4-5FFD-6810-F58F6F4966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503" y="2210921"/>
            <a:ext cx="5479065" cy="260806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Bedřich Smetana složil Vyšehrad, když už byl téměř hluchý, ohluchl v roce 1874</a:t>
            </a:r>
          </a:p>
          <a:p>
            <a:r>
              <a:rPr lang="cs-CZ"/>
              <a:t>Začátek skladby je znělkou při příjezdu vlaků na Hlavním nádraží v Praze</a:t>
            </a:r>
          </a:p>
          <a:p>
            <a:endParaRPr lang="cs-CZ"/>
          </a:p>
        </p:txBody>
      </p:sp>
      <p:pic>
        <p:nvPicPr>
          <p:cNvPr id="4" name="Obrázek 3" descr="Praha hlavní nádraží – Wikipedie">
            <a:extLst>
              <a:ext uri="{FF2B5EF4-FFF2-40B4-BE49-F238E27FC236}">
                <a16:creationId xmlns:a16="http://schemas.microsoft.com/office/drawing/2014/main" id="{552D7267-4F5E-FB39-D162-E15CAC7ACC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600" r="18185" b="-1"/>
          <a:stretch/>
        </p:blipFill>
        <p:spPr>
          <a:xfrm>
            <a:off x="7225552" y="1995117"/>
            <a:ext cx="4966447" cy="4862884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4595B06-EDA5-4E45-BED4-7891E7E0C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1150" y="1171094"/>
            <a:ext cx="4860850" cy="82402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79C9A5D-F572-476A-99A9-700077150B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8968704" y="0"/>
            <a:ext cx="2147217" cy="1995117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9592DA5-68A4-46A6-90EA-F0304FF8E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94353" y="-14436"/>
            <a:ext cx="239059" cy="200955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1322860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A519CB-B8FB-9E9A-0A04-674762157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5400">
                <a:latin typeface="Calibri"/>
                <a:cs typeface="Calibri"/>
              </a:rPr>
              <a:t>Proč </a:t>
            </a:r>
            <a:r>
              <a:rPr lang="cs-CZ" sz="5400" err="1">
                <a:latin typeface="Calibri"/>
                <a:cs typeface="Calibri"/>
              </a:rPr>
              <a:t>vyšehrad</a:t>
            </a:r>
            <a:r>
              <a:rPr lang="cs-CZ" sz="5400">
                <a:latin typeface="Calibri"/>
                <a:cs typeface="Calibri"/>
              </a:rPr>
              <a:t> </a:t>
            </a:r>
            <a:endParaRPr lang="cs-CZ"/>
          </a:p>
        </p:txBody>
      </p:sp>
      <p:pic>
        <p:nvPicPr>
          <p:cNvPr id="5" name="Zástupný obsah 4" descr="Obsah obrázku text, Písmo, černobílá, Tisk&#10;&#10;Popis se vygeneroval automaticky.">
            <a:extLst>
              <a:ext uri="{FF2B5EF4-FFF2-40B4-BE49-F238E27FC236}">
                <a16:creationId xmlns:a16="http://schemas.microsoft.com/office/drawing/2014/main" id="{92986515-05D3-531A-9FC0-D44875ECE5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595" r="168" b="-71"/>
          <a:stretch/>
        </p:blipFill>
        <p:spPr>
          <a:xfrm>
            <a:off x="7242127" y="0"/>
            <a:ext cx="4943631" cy="6863466"/>
          </a:xfr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4285533F-22ED-C428-74C1-27B45C59A2FD}"/>
              </a:ext>
            </a:extLst>
          </p:cNvPr>
          <p:cNvSpPr txBox="1"/>
          <p:nvPr/>
        </p:nvSpPr>
        <p:spPr>
          <a:xfrm>
            <a:off x="1294356" y="2139863"/>
            <a:ext cx="4300602" cy="178510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2200"/>
              <a:t>Vyšehrad je symbolem:</a:t>
            </a:r>
          </a:p>
          <a:p>
            <a:pPr marL="285750" indent="-285750">
              <a:buFont typeface="Arial"/>
              <a:buChar char="•"/>
            </a:pPr>
            <a:r>
              <a:rPr lang="cs-CZ" sz="2200"/>
              <a:t>Národním</a:t>
            </a:r>
          </a:p>
          <a:p>
            <a:pPr marL="285750" indent="-285750">
              <a:buFont typeface="Arial"/>
              <a:buChar char="•"/>
            </a:pPr>
            <a:r>
              <a:rPr lang="cs-CZ" sz="2200"/>
              <a:t>Boje a moci</a:t>
            </a:r>
          </a:p>
          <a:p>
            <a:pPr marL="285750" indent="-285750">
              <a:buFont typeface="Arial"/>
              <a:buChar char="•"/>
            </a:pPr>
            <a:r>
              <a:rPr lang="cs-CZ" sz="2200"/>
              <a:t>Je to nejstarší opevnění v Praze</a:t>
            </a:r>
          </a:p>
          <a:p>
            <a:pPr marL="285750" indent="-285750">
              <a:buFont typeface="Arial"/>
              <a:buChar char="•"/>
            </a:pPr>
            <a:r>
              <a:rPr lang="cs-CZ" sz="2200"/>
              <a:t>Podle Smetany úpadku slávy</a:t>
            </a:r>
          </a:p>
        </p:txBody>
      </p:sp>
    </p:spTree>
    <p:extLst>
      <p:ext uri="{BB962C8B-B14F-4D97-AF65-F5344CB8AC3E}">
        <p14:creationId xmlns:p14="http://schemas.microsoft.com/office/powerpoint/2010/main" val="2071986248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B5A9B2-39AE-D4B2-AD2C-BB368C202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274" y="491648"/>
            <a:ext cx="2734850" cy="849800"/>
          </a:xfrm>
        </p:spPr>
        <p:txBody>
          <a:bodyPr>
            <a:normAutofit/>
          </a:bodyPr>
          <a:lstStyle/>
          <a:p>
            <a:r>
              <a:rPr lang="cs-CZ" b="1" err="1">
                <a:latin typeface="Calibri"/>
                <a:cs typeface="Kalinga"/>
              </a:rPr>
              <a:t>lumír</a:t>
            </a:r>
            <a:endParaRPr lang="cs-CZ" b="1">
              <a:latin typeface="Calibri"/>
              <a:cs typeface="Kalinga"/>
            </a:endParaRPr>
          </a:p>
        </p:txBody>
      </p:sp>
      <p:pic>
        <p:nvPicPr>
          <p:cNvPr id="7" name="Obrázek 6" descr="Obsah obrázku text, skica, kresba, Umělecký tisk&#10;&#10;Popis se vygeneroval automaticky.">
            <a:extLst>
              <a:ext uri="{FF2B5EF4-FFF2-40B4-BE49-F238E27FC236}">
                <a16:creationId xmlns:a16="http://schemas.microsoft.com/office/drawing/2014/main" id="{99CD1925-CFCF-DF2A-20EA-566302DAAB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413" y="626301"/>
            <a:ext cx="7965640" cy="6263014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D2092C9D-5FCC-7B06-D510-95A3BB4C9B0A}"/>
              </a:ext>
            </a:extLst>
          </p:cNvPr>
          <p:cNvSpPr txBox="1"/>
          <p:nvPr/>
        </p:nvSpPr>
        <p:spPr>
          <a:xfrm>
            <a:off x="198329" y="1701451"/>
            <a:ext cx="3298520" cy="2246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cs-CZ" sz="2000"/>
              <a:t>Lumír byl bájný pěvec z básně </a:t>
            </a:r>
            <a:r>
              <a:rPr lang="cs-CZ" sz="2000" i="1"/>
              <a:t>Záboj</a:t>
            </a:r>
            <a:r>
              <a:rPr lang="cs-CZ" sz="2000"/>
              <a:t> z tzv. </a:t>
            </a:r>
            <a:r>
              <a:rPr lang="cs-CZ" sz="2000" i="1"/>
              <a:t>Rukopisu královédvorského</a:t>
            </a:r>
          </a:p>
          <a:p>
            <a:pPr marL="342900" indent="-342900">
              <a:buFont typeface="Arial"/>
              <a:buChar char="•"/>
            </a:pPr>
            <a:r>
              <a:rPr lang="cs-CZ" sz="2000"/>
              <a:t>''hlavní postava'' skladby Vyšehrad</a:t>
            </a:r>
          </a:p>
          <a:p>
            <a:pPr marL="342900" indent="-342900">
              <a:buFont typeface="Arial"/>
              <a:buChar char="•"/>
            </a:pPr>
            <a:r>
              <a:rPr lang="cs-CZ" sz="2000"/>
              <a:t>Je z velké části důvod proč jsou v skladbě harfy</a:t>
            </a:r>
          </a:p>
        </p:txBody>
      </p:sp>
    </p:spTree>
    <p:extLst>
      <p:ext uri="{BB962C8B-B14F-4D97-AF65-F5344CB8AC3E}">
        <p14:creationId xmlns:p14="http://schemas.microsoft.com/office/powerpoint/2010/main" val="3696198008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D9E1DC-4823-415D-C685-320DE430F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nahrávka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239E5BB-0C76-1D33-3F60-7FB075118B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009554"/>
            <a:ext cx="9906000" cy="673713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cs-CZ"/>
              <a:t>Vyšehrad od Bedřicha Smetany, dirigent Rafael Kubelík, </a:t>
            </a:r>
            <a:r>
              <a:rPr lang="cs-CZ">
                <a:ea typeface="+mn-lt"/>
                <a:cs typeface="+mn-lt"/>
              </a:rPr>
              <a:t>Chicago </a:t>
            </a:r>
            <a:r>
              <a:rPr lang="cs-CZ" err="1">
                <a:ea typeface="+mn-lt"/>
                <a:cs typeface="+mn-lt"/>
              </a:rPr>
              <a:t>Symphony</a:t>
            </a:r>
            <a:r>
              <a:rPr lang="cs-CZ">
                <a:ea typeface="+mn-lt"/>
                <a:cs typeface="+mn-lt"/>
              </a:rPr>
              <a:t> </a:t>
            </a:r>
            <a:r>
              <a:rPr lang="cs-CZ" err="1">
                <a:ea typeface="+mn-lt"/>
                <a:cs typeface="+mn-lt"/>
              </a:rPr>
              <a:t>Orchestra</a:t>
            </a:r>
            <a:r>
              <a:rPr lang="cs-CZ">
                <a:ea typeface="+mn-lt"/>
                <a:cs typeface="+mn-lt"/>
              </a:rPr>
              <a:t>, 1952</a:t>
            </a:r>
            <a:endParaRPr lang="cs-CZ"/>
          </a:p>
        </p:txBody>
      </p:sp>
      <p:pic>
        <p:nvPicPr>
          <p:cNvPr id="4" name="Online médium 3" title="Smetana, Kubelik: Ma Vlast (Vysehrad, 1/6)">
            <a:hlinkClick r:id="" action="ppaction://media"/>
            <a:extLst>
              <a:ext uri="{FF2B5EF4-FFF2-40B4-BE49-F238E27FC236}">
                <a16:creationId xmlns:a16="http://schemas.microsoft.com/office/drawing/2014/main" id="{C19077C7-48B3-18EA-0EC7-C6A3A7D09C0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43003" y="2763033"/>
            <a:ext cx="4935254" cy="371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762249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022757-E170-3899-AEF9-A57343A22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ŠÁRKA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357137A-2532-666E-8F55-28D9D19F5C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009554"/>
            <a:ext cx="7166659" cy="402442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 sz="2600">
                <a:solidFill>
                  <a:schemeClr val="tx1"/>
                </a:solidFill>
                <a:ea typeface="+mn-lt"/>
                <a:cs typeface="+mn-lt"/>
              </a:rPr>
              <a:t>Třetí symfonická báseň z cyklu Má vlast </a:t>
            </a:r>
          </a:p>
          <a:p>
            <a:r>
              <a:rPr lang="cs-CZ" sz="2600">
                <a:solidFill>
                  <a:schemeClr val="tx1"/>
                </a:solidFill>
                <a:ea typeface="+mn-lt"/>
                <a:cs typeface="+mn-lt"/>
              </a:rPr>
              <a:t>Dokončena 20. února 1875</a:t>
            </a:r>
          </a:p>
          <a:p>
            <a:r>
              <a:rPr lang="cs-CZ" sz="2600">
                <a:solidFill>
                  <a:schemeClr val="tx1"/>
                </a:solidFill>
                <a:ea typeface="+mn-lt"/>
                <a:cs typeface="+mn-lt"/>
              </a:rPr>
              <a:t>Pojmenována podle bojovnice Šárky z pověsti Dívčí válka, hudebními prostředky je zde vyprávěn válečný příběh Ctirada a Šárky</a:t>
            </a:r>
            <a:endParaRPr lang="cs-CZ" sz="2600">
              <a:solidFill>
                <a:schemeClr val="tx1"/>
              </a:solidFill>
            </a:endParaRPr>
          </a:p>
          <a:p>
            <a:r>
              <a:rPr lang="cs-CZ" sz="2600">
                <a:solidFill>
                  <a:schemeClr val="tx1"/>
                </a:solidFill>
                <a:latin typeface="Univers Condensed Light"/>
                <a:cs typeface="Times New Roman"/>
              </a:rPr>
              <a:t>Naříkavá a lstivá Šárka je vyjádřena klarinetem a překvapený a soucitný Ctirad violoncellem</a:t>
            </a:r>
            <a:endParaRPr lang="cs-CZ" sz="2600">
              <a:solidFill>
                <a:schemeClr val="tx1"/>
              </a:solidFill>
              <a:latin typeface="Univers Condensed Light"/>
            </a:endParaRPr>
          </a:p>
          <a:p>
            <a:pPr marL="0" indent="0">
              <a:buNone/>
            </a:pPr>
            <a:endParaRPr lang="cs-CZ" sz="2600">
              <a:solidFill>
                <a:schemeClr val="tx1"/>
              </a:solidFill>
            </a:endParaRPr>
          </a:p>
        </p:txBody>
      </p:sp>
      <p:pic>
        <p:nvPicPr>
          <p:cNvPr id="4" name="Obrázek 3" descr="Wyszehrad - poznaj królewskie wzgórze w Pradze - Przekraczając Granice">
            <a:extLst>
              <a:ext uri="{FF2B5EF4-FFF2-40B4-BE49-F238E27FC236}">
                <a16:creationId xmlns:a16="http://schemas.microsoft.com/office/drawing/2014/main" id="{6750FE4B-C1BF-156A-7AF5-778D46BE88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7088" y="1458410"/>
            <a:ext cx="2313418" cy="41147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022624431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2120A9-984E-9BE1-8809-A86FFCF6E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Smetanovo vyjádření</a:t>
            </a:r>
          </a:p>
        </p:txBody>
      </p:sp>
      <p:sp>
        <p:nvSpPr>
          <p:cNvPr id="8" name="Zástupný obsah 2">
            <a:extLst>
              <a:ext uri="{FF2B5EF4-FFF2-40B4-BE49-F238E27FC236}">
                <a16:creationId xmlns:a16="http://schemas.microsoft.com/office/drawing/2014/main" id="{BD7D4DB9-753C-C719-963C-BBDEA704F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9837" y="2239926"/>
            <a:ext cx="9906000" cy="40244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600" i="1">
                <a:solidFill>
                  <a:srgbClr val="202122"/>
                </a:solidFill>
                <a:ea typeface="+mn-lt"/>
                <a:cs typeface="+mn-lt"/>
              </a:rPr>
              <a:t>Skladba počne líčením rozzuřené dívky, jenž pomstu přísahá za nevěrnost milence svého celému mužskému pokolení. Zdáli je slyšet příchod Ctirada se svými zbrojnoši, který táhne na pokoření a potrestání dívek.</a:t>
            </a:r>
            <a:endParaRPr lang="cs-CZ" sz="2600">
              <a:solidFill>
                <a:schemeClr val="tx1"/>
              </a:solidFill>
              <a:cs typeface="Arial"/>
            </a:endParaRPr>
          </a:p>
          <a:p>
            <a:r>
              <a:rPr lang="cs-CZ" sz="2600" i="1">
                <a:solidFill>
                  <a:srgbClr val="202122"/>
                </a:solidFill>
                <a:ea typeface="+mn-lt"/>
                <a:cs typeface="+mn-lt"/>
              </a:rPr>
              <a:t>Už z dáli zaslechnou nářek (ač lstivý) přivázané dívky u stromu. Při pohledu na ni obdivuje Ctirad krásu její, zahoří milostnými city pro ni, osvobodí ji, ona připraveným nápojem obveselí a opojí jak Ctirada tak zbrojnoše až k spánku. Na dané znamení lesním rohem, které v dálce ukryté dívky zodpoví, vyhrnou se tyto ku krvavému činu – hrůza všeobecného vraždění, vzteklost nasycené pomsty Šárky, toť konec skladby.</a:t>
            </a:r>
            <a:endParaRPr lang="cs-CZ" sz="2600"/>
          </a:p>
          <a:p>
            <a:endParaRPr lang="cs-CZ" sz="2600">
              <a:solidFill>
                <a:schemeClr val="tx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87908264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AngleLinesVTI">
  <a:themeElements>
    <a:clrScheme name="Custom 34">
      <a:dk1>
        <a:sysClr val="windowText" lastClr="000000"/>
      </a:dk1>
      <a:lt1>
        <a:sysClr val="window" lastClr="FFFFFF"/>
      </a:lt1>
      <a:dk2>
        <a:srgbClr val="001E2E"/>
      </a:dk2>
      <a:lt2>
        <a:srgbClr val="F0ECEC"/>
      </a:lt2>
      <a:accent1>
        <a:srgbClr val="155767"/>
      </a:accent1>
      <a:accent2>
        <a:srgbClr val="BA9CA0"/>
      </a:accent2>
      <a:accent3>
        <a:srgbClr val="A57931"/>
      </a:accent3>
      <a:accent4>
        <a:srgbClr val="0E577C"/>
      </a:accent4>
      <a:accent5>
        <a:srgbClr val="CC846E"/>
      </a:accent5>
      <a:accent6>
        <a:srgbClr val="93767A"/>
      </a:accent6>
      <a:hlink>
        <a:srgbClr val="0563C1"/>
      </a:hlink>
      <a:folHlink>
        <a:srgbClr val="954F72"/>
      </a:folHlink>
    </a:clrScheme>
    <a:fontScheme name="Walbaum Light Univers Light">
      <a:majorFont>
        <a:latin typeface="Walbaum Display Light"/>
        <a:ea typeface=""/>
        <a:cs typeface=""/>
      </a:majorFont>
      <a:minorFont>
        <a:latin typeface="Univers Condens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gleLinesVTI" id="{BC1FC193-C72F-4761-9899-1105EDF6BAE8}" vid="{64612625-F022-44B7-B9FA-9D26DEDBDC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13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AngleLinesVTI</vt:lpstr>
      <vt:lpstr>Vyšehrad a Šárka </vt:lpstr>
      <vt:lpstr>vyšehrad</vt:lpstr>
      <vt:lpstr>Motivy vyšehradu</vt:lpstr>
      <vt:lpstr>zajímavosti</vt:lpstr>
      <vt:lpstr>Proč vyšehrad </vt:lpstr>
      <vt:lpstr>lumír</vt:lpstr>
      <vt:lpstr>nahrávka</vt:lpstr>
      <vt:lpstr>ŠÁRKA</vt:lpstr>
      <vt:lpstr>Smetanovo vyjádření</vt:lpstr>
      <vt:lpstr>Proč šárka</vt:lpstr>
      <vt:lpstr>zajímavost</vt:lpstr>
      <vt:lpstr>Nahrávka</vt:lpstr>
      <vt:lpstr>Děkujeme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/>
  <cp:revision>1</cp:revision>
  <dcterms:created xsi:type="dcterms:W3CDTF">2024-02-06T19:07:59Z</dcterms:created>
  <dcterms:modified xsi:type="dcterms:W3CDTF">2024-03-26T11:17:11Z</dcterms:modified>
</cp:coreProperties>
</file>