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</p:sldMasterIdLst>
  <p:notesMasterIdLst>
    <p:notesMasterId r:id="rId14"/>
  </p:notesMasterIdLst>
  <p:sldIdLst>
    <p:sldId id="256" r:id="rId2"/>
    <p:sldId id="320" r:id="rId3"/>
    <p:sldId id="321" r:id="rId4"/>
    <p:sldId id="322" r:id="rId5"/>
    <p:sldId id="323" r:id="rId6"/>
    <p:sldId id="257" r:id="rId7"/>
    <p:sldId id="260" r:id="rId8"/>
    <p:sldId id="265" r:id="rId9"/>
    <p:sldId id="272" r:id="rId10"/>
    <p:sldId id="312" r:id="rId11"/>
    <p:sldId id="264" r:id="rId12"/>
    <p:sldId id="30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C87E18-A0F3-4199-8EC2-AA8C68C95617}">
  <a:tblStyle styleId="{AEC87E18-A0F3-4199-8EC2-AA8C68C956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DAC8B4-F515-4166-AC83-5D366CCC982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ad612980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ad612980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ead612980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ead612980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24dc3920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24dc3920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1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ad61298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ead61298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36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24dc3920d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24dc3920d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19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ad61298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ead61298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9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ad612980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ad612980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ead612980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ead612980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24dc3920de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24dc3920de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rot="-514371" flipH="1">
            <a:off x="4546199" y="581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rot="10800000">
            <a:off x="6590028" y="-183052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51413">
            <a:off x="5372927" y="-59786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6697654">
            <a:off x="-3373442" y="-4867145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9986681" flipH="1">
            <a:off x="-4180552" y="10430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3394963" y="159692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 hasCustomPrompt="1"/>
          </p:nvPr>
        </p:nvSpPr>
        <p:spPr>
          <a:xfrm>
            <a:off x="1893438" y="16776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3394963" y="324648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779327" y="3478782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549950" y="1929275"/>
            <a:ext cx="60441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2" hasCustomPrompt="1"/>
          </p:nvPr>
        </p:nvSpPr>
        <p:spPr>
          <a:xfrm>
            <a:off x="38229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2414570" y="35788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5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309450" y="2081675"/>
            <a:ext cx="43149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2" hasCustomPrompt="1"/>
          </p:nvPr>
        </p:nvSpPr>
        <p:spPr>
          <a:xfrm>
            <a:off x="6066050" y="69188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1309450" y="37312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118566" y="15491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4816263" y="15492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flipH="1">
            <a:off x="6912085" y="1489537"/>
            <a:ext cx="1162249" cy="103281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050700" y="1519363"/>
            <a:ext cx="1095097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 hasCustomPrompt="1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3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4"/>
          </p:nvPr>
        </p:nvSpPr>
        <p:spPr>
          <a:xfrm>
            <a:off x="268026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5"/>
          </p:nvPr>
        </p:nvSpPr>
        <p:spPr>
          <a:xfrm>
            <a:off x="462772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6"/>
          </p:nvPr>
        </p:nvSpPr>
        <p:spPr>
          <a:xfrm>
            <a:off x="462773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7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8"/>
          </p:nvPr>
        </p:nvSpPr>
        <p:spPr>
          <a:xfrm>
            <a:off x="657521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9" hasCustomPrompt="1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13" hasCustomPrompt="1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14" hasCustomPrompt="1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723300" y="3402013"/>
            <a:ext cx="3848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>
            <a:off x="723350" y="822500"/>
            <a:ext cx="4902000" cy="20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-7269862" flipH="1">
            <a:off x="1986429" y="-4605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-10558870">
            <a:off x="5522782" y="-18532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6189239">
            <a:off x="4325710" y="1085979"/>
            <a:ext cx="7825966" cy="28778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 rot="514371">
            <a:off x="-5180633" y="-979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 rot="2141143">
            <a:off x="-1290068" y="-29165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>
            <a:off x="-126965" y="3402013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rot="-7948588">
            <a:off x="-5205140" y="1519073"/>
            <a:ext cx="8200910" cy="301568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1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 rot="-3394465">
            <a:off x="-3638445" y="46118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flipH="1">
            <a:off x="-5015862" y="-4052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 rot="-3052073" flipH="1">
            <a:off x="-4888312" y="1110880"/>
            <a:ext cx="7826119" cy="287786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 rot="649760">
            <a:off x="-4262669" y="1892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rot="-813319" flipH="1">
            <a:off x="4754300" y="-2305086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 rot="10285603" flipH="1">
            <a:off x="4790126" y="3666917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 rot="4726292" flipH="1">
            <a:off x="5414633" y="2626082"/>
            <a:ext cx="7826019" cy="287782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6550" y="192927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16550" y="357883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-10285629">
            <a:off x="5066449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1749775" y="1339400"/>
            <a:ext cx="5644500" cy="15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2153800" y="2874400"/>
            <a:ext cx="48369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 rot="4102360" flipH="1">
            <a:off x="-2758583" y="412968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/>
          <p:nvPr/>
        </p:nvSpPr>
        <p:spPr>
          <a:xfrm rot="813319">
            <a:off x="-431355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723300" y="3021075"/>
            <a:ext cx="3394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 flipH="1">
            <a:off x="719825" y="986925"/>
            <a:ext cx="28884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1"/>
          </p:nvPr>
        </p:nvSpPr>
        <p:spPr>
          <a:xfrm>
            <a:off x="7233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 flipH="1">
            <a:off x="719825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/>
          <p:nvPr/>
        </p:nvSpPr>
        <p:spPr>
          <a:xfrm rot="-649760" flipH="1">
            <a:off x="-3395808" y="45146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 rot="-3394465">
            <a:off x="-4398774" y="421144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-5015841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rot="-3952094" flipH="1">
            <a:off x="-4776410" y="665034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 rot="649760">
            <a:off x="-4213998" y="535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 rot="-813319" flipH="1">
            <a:off x="4527346" y="-34147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rot="10285603" flipH="1">
            <a:off x="4806347" y="33637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 rot="5626330" flipH="1">
            <a:off x="3918525" y="675664"/>
            <a:ext cx="7826010" cy="287782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1514900" y="1868725"/>
            <a:ext cx="38505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1514900" y="922175"/>
            <a:ext cx="48123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 rot="7585667" flipH="1">
            <a:off x="-5466599" y="794591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 rot="-5902333">
            <a:off x="3975367" y="2957142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2613329" flipH="1">
            <a:off x="5160201" y="-3949042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-2700000" flipH="1">
            <a:off x="-4428810" y="-2266646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1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7"/>
          <p:cNvSpPr/>
          <p:nvPr/>
        </p:nvSpPr>
        <p:spPr>
          <a:xfrm rot="-1150203">
            <a:off x="7474328" y="896864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4349577" y="2925675"/>
            <a:ext cx="4081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 flipH="1">
            <a:off x="4349575" y="1266675"/>
            <a:ext cx="4081200" cy="1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/>
          <p:nvPr/>
        </p:nvSpPr>
        <p:spPr>
          <a:xfrm rot="4102360" flipH="1">
            <a:off x="4431017" y="3716310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/>
          <p:nvPr/>
        </p:nvSpPr>
        <p:spPr>
          <a:xfrm rot="813319">
            <a:off x="4927123" y="-25796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8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 rot="3214333">
            <a:off x="-5499024" y="-2387504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 rot="-4897667" flipH="1">
            <a:off x="4234767" y="-2245089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 rot="-8186671">
            <a:off x="3376801" y="4110400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8100000">
            <a:off x="-4461235" y="1326447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"/>
          </p:nvPr>
        </p:nvSpPr>
        <p:spPr>
          <a:xfrm>
            <a:off x="15369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9"/>
          <p:cNvSpPr/>
          <p:nvPr/>
        </p:nvSpPr>
        <p:spPr>
          <a:xfrm rot="-9649797" flipH="1">
            <a:off x="6371853" y="4455308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/>
          <p:nvPr/>
        </p:nvSpPr>
        <p:spPr>
          <a:xfrm rot="-859945" flipH="1">
            <a:off x="5665328" y="309646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 rot="1478505" flipH="1">
            <a:off x="1794833" y="-211178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1699900" y="2520537"/>
            <a:ext cx="27369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subTitle" idx="1"/>
          </p:nvPr>
        </p:nvSpPr>
        <p:spPr>
          <a:xfrm>
            <a:off x="1699975" y="3065348"/>
            <a:ext cx="2736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 idx="2"/>
          </p:nvPr>
        </p:nvSpPr>
        <p:spPr>
          <a:xfrm>
            <a:off x="4707338" y="2520537"/>
            <a:ext cx="2736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subTitle" idx="3"/>
          </p:nvPr>
        </p:nvSpPr>
        <p:spPr>
          <a:xfrm>
            <a:off x="4707501" y="3065348"/>
            <a:ext cx="27366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2"/>
          <p:cNvSpPr txBox="1">
            <a:spLocks noGrp="1"/>
          </p:cNvSpPr>
          <p:nvPr>
            <p:ph type="title" idx="2"/>
          </p:nvPr>
        </p:nvSpPr>
        <p:spPr>
          <a:xfrm>
            <a:off x="4572012" y="31867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subTitle" idx="1"/>
          </p:nvPr>
        </p:nvSpPr>
        <p:spPr>
          <a:xfrm>
            <a:off x="4572037" y="36948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title" idx="3"/>
          </p:nvPr>
        </p:nvSpPr>
        <p:spPr>
          <a:xfrm>
            <a:off x="4572000" y="17478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subTitle" idx="4"/>
          </p:nvPr>
        </p:nvSpPr>
        <p:spPr>
          <a:xfrm>
            <a:off x="4572025" y="22559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2"/>
          <p:cNvSpPr/>
          <p:nvPr/>
        </p:nvSpPr>
        <p:spPr>
          <a:xfrm rot="-813319" flipH="1">
            <a:off x="7030742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/>
          <p:nvPr/>
        </p:nvSpPr>
        <p:spPr>
          <a:xfrm rot="-9940055">
            <a:off x="6313853" y="-224555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"/>
          <p:cNvSpPr/>
          <p:nvPr/>
        </p:nvSpPr>
        <p:spPr>
          <a:xfrm rot="10800000" flipH="1">
            <a:off x="-4512131" y="0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/>
          <p:nvPr/>
        </p:nvSpPr>
        <p:spPr>
          <a:xfrm rot="405705">
            <a:off x="6781192" y="537430"/>
            <a:ext cx="7309974" cy="6849668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3"/>
          <p:cNvSpPr/>
          <p:nvPr/>
        </p:nvSpPr>
        <p:spPr>
          <a:xfrm rot="10221505">
            <a:off x="2162666" y="4072255"/>
            <a:ext cx="7826058" cy="28778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3"/>
          <p:cNvSpPr/>
          <p:nvPr/>
        </p:nvSpPr>
        <p:spPr>
          <a:xfrm rot="1275851">
            <a:off x="-7113372" y="1815710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3"/>
          <p:cNvSpPr/>
          <p:nvPr/>
        </p:nvSpPr>
        <p:spPr>
          <a:xfrm rot="-1244159" flipH="1">
            <a:off x="-7039848" y="-79298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2014775" y="1710525"/>
            <a:ext cx="51141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subTitle" idx="1"/>
          </p:nvPr>
        </p:nvSpPr>
        <p:spPr>
          <a:xfrm>
            <a:off x="2014925" y="2255348"/>
            <a:ext cx="5114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3"/>
          <p:cNvSpPr txBox="1">
            <a:spLocks noGrp="1"/>
          </p:cNvSpPr>
          <p:nvPr>
            <p:ph type="title" idx="2"/>
          </p:nvPr>
        </p:nvSpPr>
        <p:spPr>
          <a:xfrm>
            <a:off x="2014780" y="3258850"/>
            <a:ext cx="51138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subTitle" idx="3"/>
          </p:nvPr>
        </p:nvSpPr>
        <p:spPr>
          <a:xfrm>
            <a:off x="2015075" y="3803672"/>
            <a:ext cx="51138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 rot="9405665">
            <a:off x="-4880740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 rot="9555841" flipH="1">
            <a:off x="780170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2"/>
          </p:nvPr>
        </p:nvSpPr>
        <p:spPr>
          <a:xfrm>
            <a:off x="1164025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subTitle" idx="1"/>
          </p:nvPr>
        </p:nvSpPr>
        <p:spPr>
          <a:xfrm>
            <a:off x="116407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title" idx="3"/>
          </p:nvPr>
        </p:nvSpPr>
        <p:spPr>
          <a:xfrm>
            <a:off x="3549063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4"/>
          </p:nvPr>
        </p:nvSpPr>
        <p:spPr>
          <a:xfrm>
            <a:off x="3549150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4"/>
          <p:cNvSpPr txBox="1">
            <a:spLocks noGrp="1"/>
          </p:cNvSpPr>
          <p:nvPr>
            <p:ph type="title" idx="5"/>
          </p:nvPr>
        </p:nvSpPr>
        <p:spPr>
          <a:xfrm>
            <a:off x="5934100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6"/>
          </p:nvPr>
        </p:nvSpPr>
        <p:spPr>
          <a:xfrm>
            <a:off x="593422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 rot="10285629" flipH="1">
            <a:off x="-7063092" y="-236754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-4432130" y="168593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 rot="-2839443" flipH="1">
            <a:off x="2550622" y="32526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rot="-10305679" flipH="1">
            <a:off x="6458116" y="67162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/>
          <p:nvPr/>
        </p:nvSpPr>
        <p:spPr>
          <a:xfrm rot="1478505" flipH="1">
            <a:off x="3777012" y="-1076247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 rot="-9555841">
            <a:off x="-6505500" y="24943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title" idx="2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ubTitle" idx="1"/>
          </p:nvPr>
        </p:nvSpPr>
        <p:spPr>
          <a:xfrm>
            <a:off x="116407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title" idx="3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subTitle" idx="4"/>
          </p:nvPr>
        </p:nvSpPr>
        <p:spPr>
          <a:xfrm>
            <a:off x="3549150" y="2913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title" idx="5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subTitle" idx="6"/>
          </p:nvPr>
        </p:nvSpPr>
        <p:spPr>
          <a:xfrm>
            <a:off x="593422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4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2077025" y="15183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077175" y="2063201"/>
            <a:ext cx="59091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title" idx="2"/>
          </p:nvPr>
        </p:nvSpPr>
        <p:spPr>
          <a:xfrm>
            <a:off x="2077027" y="257712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subTitle" idx="3"/>
          </p:nvPr>
        </p:nvSpPr>
        <p:spPr>
          <a:xfrm>
            <a:off x="2077350" y="312195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6"/>
          <p:cNvSpPr/>
          <p:nvPr/>
        </p:nvSpPr>
        <p:spPr>
          <a:xfrm rot="10285629" flipH="1">
            <a:off x="-6531342" y="-21217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-4516430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 rot="-2839443" flipH="1">
            <a:off x="877472" y="32202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 rot="-10305679" flipH="1">
            <a:off x="6411091" y="30197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/>
          <p:nvPr/>
        </p:nvSpPr>
        <p:spPr>
          <a:xfrm rot="3278516" flipH="1">
            <a:off x="4649136" y="-366101"/>
            <a:ext cx="7826271" cy="287792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"/>
          <p:cNvSpPr/>
          <p:nvPr/>
        </p:nvSpPr>
        <p:spPr>
          <a:xfrm rot="-9555841">
            <a:off x="-6466450" y="2570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5"/>
          </p:nvPr>
        </p:nvSpPr>
        <p:spPr>
          <a:xfrm>
            <a:off x="2077027" y="36358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subTitle" idx="6"/>
          </p:nvPr>
        </p:nvSpPr>
        <p:spPr>
          <a:xfrm>
            <a:off x="2077350" y="418070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5664001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ubTitle" idx="1"/>
          </p:nvPr>
        </p:nvSpPr>
        <p:spPr>
          <a:xfrm>
            <a:off x="566405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title" idx="2"/>
          </p:nvPr>
        </p:nvSpPr>
        <p:spPr>
          <a:xfrm>
            <a:off x="5664001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8" name="Google Shape;348;p37"/>
          <p:cNvSpPr txBox="1">
            <a:spLocks noGrp="1"/>
          </p:cNvSpPr>
          <p:nvPr>
            <p:ph type="subTitle" idx="3"/>
          </p:nvPr>
        </p:nvSpPr>
        <p:spPr>
          <a:xfrm>
            <a:off x="566402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7"/>
          <p:cNvSpPr txBox="1">
            <a:spLocks noGrp="1"/>
          </p:cNvSpPr>
          <p:nvPr>
            <p:ph type="title" idx="4"/>
          </p:nvPr>
        </p:nvSpPr>
        <p:spPr>
          <a:xfrm>
            <a:off x="1252726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subTitle" idx="5"/>
          </p:nvPr>
        </p:nvSpPr>
        <p:spPr>
          <a:xfrm>
            <a:off x="97150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7"/>
          <p:cNvSpPr txBox="1">
            <a:spLocks noGrp="1"/>
          </p:cNvSpPr>
          <p:nvPr>
            <p:ph type="title" idx="6"/>
          </p:nvPr>
        </p:nvSpPr>
        <p:spPr>
          <a:xfrm>
            <a:off x="1252726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2" name="Google Shape;352;p37"/>
          <p:cNvSpPr txBox="1">
            <a:spLocks noGrp="1"/>
          </p:cNvSpPr>
          <p:nvPr>
            <p:ph type="subTitle" idx="7"/>
          </p:nvPr>
        </p:nvSpPr>
        <p:spPr>
          <a:xfrm>
            <a:off x="97147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8"/>
          <p:cNvSpPr/>
          <p:nvPr/>
        </p:nvSpPr>
        <p:spPr>
          <a:xfrm rot="-10285603">
            <a:off x="586952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title"/>
          </p:nvPr>
        </p:nvSpPr>
        <p:spPr>
          <a:xfrm flipH="1">
            <a:off x="3993600" y="437700"/>
            <a:ext cx="4410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title" idx="2"/>
          </p:nvPr>
        </p:nvSpPr>
        <p:spPr>
          <a:xfrm>
            <a:off x="4157088" y="2211700"/>
            <a:ext cx="14544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subTitle" idx="1"/>
          </p:nvPr>
        </p:nvSpPr>
        <p:spPr>
          <a:xfrm>
            <a:off x="5964350" y="2211700"/>
            <a:ext cx="24405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title" idx="3"/>
          </p:nvPr>
        </p:nvSpPr>
        <p:spPr>
          <a:xfrm>
            <a:off x="4157088" y="3465525"/>
            <a:ext cx="14544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subTitle" idx="4"/>
          </p:nvPr>
        </p:nvSpPr>
        <p:spPr>
          <a:xfrm>
            <a:off x="5964350" y="3465525"/>
            <a:ext cx="24405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4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 rot="-4102360">
            <a:off x="4113422" y="47654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 rot="-813319" flipH="1">
            <a:off x="7043160" y="-16089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/>
          <p:nvPr/>
        </p:nvSpPr>
        <p:spPr>
          <a:xfrm rot="-3394465">
            <a:off x="-4084285" y="336016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/>
          <p:nvPr/>
        </p:nvSpPr>
        <p:spPr>
          <a:xfrm rot="10285603" flipH="1">
            <a:off x="-4881689" y="-15084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 rot="6738480" flipH="1">
            <a:off x="5484634" y="1473878"/>
            <a:ext cx="7826261" cy="287791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title"/>
          </p:nvPr>
        </p:nvSpPr>
        <p:spPr>
          <a:xfrm>
            <a:off x="46332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subTitle" idx="1"/>
          </p:nvPr>
        </p:nvSpPr>
        <p:spPr>
          <a:xfrm>
            <a:off x="4633297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title" idx="2"/>
          </p:nvPr>
        </p:nvSpPr>
        <p:spPr>
          <a:xfrm>
            <a:off x="6544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subTitle" idx="3"/>
          </p:nvPr>
        </p:nvSpPr>
        <p:spPr>
          <a:xfrm>
            <a:off x="6544625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4"/>
          </p:nvPr>
        </p:nvSpPr>
        <p:spPr>
          <a:xfrm>
            <a:off x="27218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subTitle" idx="5"/>
          </p:nvPr>
        </p:nvSpPr>
        <p:spPr>
          <a:xfrm>
            <a:off x="2722019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title" idx="6"/>
          </p:nvPr>
        </p:nvSpPr>
        <p:spPr>
          <a:xfrm>
            <a:off x="810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7"/>
          </p:nvPr>
        </p:nvSpPr>
        <p:spPr>
          <a:xfrm>
            <a:off x="810750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0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0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0"/>
          <p:cNvSpPr/>
          <p:nvPr/>
        </p:nvSpPr>
        <p:spPr>
          <a:xfrm rot="9405665">
            <a:off x="-5036390" y="19320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0"/>
          <p:cNvSpPr/>
          <p:nvPr/>
        </p:nvSpPr>
        <p:spPr>
          <a:xfrm rot="-1478505">
            <a:off x="-435239" y="-2304911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0"/>
          <p:cNvSpPr/>
          <p:nvPr/>
        </p:nvSpPr>
        <p:spPr>
          <a:xfrm rot="9555841" flipH="1">
            <a:off x="80422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/>
          </p:nvPr>
        </p:nvSpPr>
        <p:spPr>
          <a:xfrm>
            <a:off x="1465625" y="16274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5" name="Google Shape;385;p40"/>
          <p:cNvSpPr txBox="1">
            <a:spLocks noGrp="1"/>
          </p:cNvSpPr>
          <p:nvPr>
            <p:ph type="subTitle" idx="1"/>
          </p:nvPr>
        </p:nvSpPr>
        <p:spPr>
          <a:xfrm>
            <a:off x="1465675" y="208760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0"/>
          <p:cNvSpPr txBox="1">
            <a:spLocks noGrp="1"/>
          </p:cNvSpPr>
          <p:nvPr>
            <p:ph type="title" idx="2"/>
          </p:nvPr>
        </p:nvSpPr>
        <p:spPr>
          <a:xfrm>
            <a:off x="1465625" y="26654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7" name="Google Shape;387;p40"/>
          <p:cNvSpPr txBox="1">
            <a:spLocks noGrp="1"/>
          </p:cNvSpPr>
          <p:nvPr>
            <p:ph type="subTitle" idx="3"/>
          </p:nvPr>
        </p:nvSpPr>
        <p:spPr>
          <a:xfrm>
            <a:off x="1465675" y="31246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title" idx="4"/>
          </p:nvPr>
        </p:nvSpPr>
        <p:spPr>
          <a:xfrm>
            <a:off x="1465625" y="370347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40"/>
          <p:cNvSpPr txBox="1">
            <a:spLocks noGrp="1"/>
          </p:cNvSpPr>
          <p:nvPr>
            <p:ph type="subTitle" idx="5"/>
          </p:nvPr>
        </p:nvSpPr>
        <p:spPr>
          <a:xfrm>
            <a:off x="1465675" y="41626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title" idx="6"/>
          </p:nvPr>
        </p:nvSpPr>
        <p:spPr>
          <a:xfrm>
            <a:off x="5348850" y="16274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subTitle" idx="7"/>
          </p:nvPr>
        </p:nvSpPr>
        <p:spPr>
          <a:xfrm>
            <a:off x="5348900" y="208760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40"/>
          <p:cNvSpPr txBox="1">
            <a:spLocks noGrp="1"/>
          </p:cNvSpPr>
          <p:nvPr>
            <p:ph type="title" idx="8"/>
          </p:nvPr>
        </p:nvSpPr>
        <p:spPr>
          <a:xfrm>
            <a:off x="5348850" y="26654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subTitle" idx="9"/>
          </p:nvPr>
        </p:nvSpPr>
        <p:spPr>
          <a:xfrm>
            <a:off x="5348900" y="31246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 idx="13"/>
          </p:nvPr>
        </p:nvSpPr>
        <p:spPr>
          <a:xfrm>
            <a:off x="5348850" y="370347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subTitle" idx="14"/>
          </p:nvPr>
        </p:nvSpPr>
        <p:spPr>
          <a:xfrm>
            <a:off x="5348900" y="41626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 idx="15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1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1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1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1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1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1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1"/>
          <p:cNvSpPr txBox="1">
            <a:spLocks noGrp="1"/>
          </p:cNvSpPr>
          <p:nvPr>
            <p:ph type="title"/>
          </p:nvPr>
        </p:nvSpPr>
        <p:spPr>
          <a:xfrm>
            <a:off x="72107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subTitle" idx="1"/>
          </p:nvPr>
        </p:nvSpPr>
        <p:spPr>
          <a:xfrm>
            <a:off x="72112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41"/>
          <p:cNvSpPr txBox="1">
            <a:spLocks noGrp="1"/>
          </p:cNvSpPr>
          <p:nvPr>
            <p:ph type="title" idx="2"/>
          </p:nvPr>
        </p:nvSpPr>
        <p:spPr>
          <a:xfrm>
            <a:off x="72107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" name="Google Shape;407;p41"/>
          <p:cNvSpPr txBox="1">
            <a:spLocks noGrp="1"/>
          </p:cNvSpPr>
          <p:nvPr>
            <p:ph type="subTitle" idx="3"/>
          </p:nvPr>
        </p:nvSpPr>
        <p:spPr>
          <a:xfrm>
            <a:off x="72110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title" idx="4"/>
          </p:nvPr>
        </p:nvSpPr>
        <p:spPr>
          <a:xfrm>
            <a:off x="345837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" name="Google Shape;409;p41"/>
          <p:cNvSpPr txBox="1">
            <a:spLocks noGrp="1"/>
          </p:cNvSpPr>
          <p:nvPr>
            <p:ph type="subTitle" idx="5"/>
          </p:nvPr>
        </p:nvSpPr>
        <p:spPr>
          <a:xfrm>
            <a:off x="345842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title" idx="6"/>
          </p:nvPr>
        </p:nvSpPr>
        <p:spPr>
          <a:xfrm>
            <a:off x="345837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ubTitle" idx="7"/>
          </p:nvPr>
        </p:nvSpPr>
        <p:spPr>
          <a:xfrm>
            <a:off x="345840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1"/>
          <p:cNvSpPr txBox="1">
            <a:spLocks noGrp="1"/>
          </p:cNvSpPr>
          <p:nvPr>
            <p:ph type="title" idx="8"/>
          </p:nvPr>
        </p:nvSpPr>
        <p:spPr>
          <a:xfrm>
            <a:off x="619572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3" name="Google Shape;413;p41"/>
          <p:cNvSpPr txBox="1">
            <a:spLocks noGrp="1"/>
          </p:cNvSpPr>
          <p:nvPr>
            <p:ph type="subTitle" idx="9"/>
          </p:nvPr>
        </p:nvSpPr>
        <p:spPr>
          <a:xfrm>
            <a:off x="619577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1"/>
          <p:cNvSpPr txBox="1">
            <a:spLocks noGrp="1"/>
          </p:cNvSpPr>
          <p:nvPr>
            <p:ph type="title" idx="13"/>
          </p:nvPr>
        </p:nvSpPr>
        <p:spPr>
          <a:xfrm>
            <a:off x="619572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41"/>
          <p:cNvSpPr txBox="1">
            <a:spLocks noGrp="1"/>
          </p:cNvSpPr>
          <p:nvPr>
            <p:ph type="subTitle" idx="14"/>
          </p:nvPr>
        </p:nvSpPr>
        <p:spPr>
          <a:xfrm>
            <a:off x="619575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27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/>
          <p:nvPr/>
        </p:nvSpPr>
        <p:spPr>
          <a:xfrm rot="-9339447">
            <a:off x="6847042" y="29704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2"/>
          <p:cNvSpPr/>
          <p:nvPr/>
        </p:nvSpPr>
        <p:spPr>
          <a:xfrm rot="10285603" flipH="1">
            <a:off x="-5277715" y="-24641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2"/>
          <p:cNvSpPr/>
          <p:nvPr/>
        </p:nvSpPr>
        <p:spPr>
          <a:xfrm rot="-649785" flipH="1">
            <a:off x="-4089159" y="105605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2"/>
          <p:cNvSpPr/>
          <p:nvPr/>
        </p:nvSpPr>
        <p:spPr>
          <a:xfrm rot="-813319" flipH="1">
            <a:off x="7695609" y="-35221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2"/>
          <p:cNvSpPr/>
          <p:nvPr/>
        </p:nvSpPr>
        <p:spPr>
          <a:xfrm rot="-9089871" flipH="1">
            <a:off x="-5596635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"/>
          <p:cNvSpPr/>
          <p:nvPr/>
        </p:nvSpPr>
        <p:spPr>
          <a:xfrm rot="1476017" flipH="1">
            <a:off x="6812373" y="775527"/>
            <a:ext cx="7826071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2"/>
          <p:cNvSpPr txBox="1">
            <a:spLocks noGrp="1"/>
          </p:cNvSpPr>
          <p:nvPr>
            <p:ph type="title"/>
          </p:nvPr>
        </p:nvSpPr>
        <p:spPr>
          <a:xfrm>
            <a:off x="1242888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42"/>
          <p:cNvSpPr txBox="1">
            <a:spLocks noGrp="1"/>
          </p:cNvSpPr>
          <p:nvPr>
            <p:ph type="subTitle" idx="1"/>
          </p:nvPr>
        </p:nvSpPr>
        <p:spPr>
          <a:xfrm>
            <a:off x="1242930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2"/>
          <p:cNvSpPr txBox="1">
            <a:spLocks noGrp="1"/>
          </p:cNvSpPr>
          <p:nvPr>
            <p:ph type="title" idx="2"/>
          </p:nvPr>
        </p:nvSpPr>
        <p:spPr>
          <a:xfrm>
            <a:off x="1242889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42"/>
          <p:cNvSpPr txBox="1">
            <a:spLocks noGrp="1"/>
          </p:cNvSpPr>
          <p:nvPr>
            <p:ph type="subTitle" idx="3"/>
          </p:nvPr>
        </p:nvSpPr>
        <p:spPr>
          <a:xfrm>
            <a:off x="1242909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2"/>
          <p:cNvSpPr txBox="1">
            <a:spLocks noGrp="1"/>
          </p:cNvSpPr>
          <p:nvPr>
            <p:ph type="title" idx="4"/>
          </p:nvPr>
        </p:nvSpPr>
        <p:spPr>
          <a:xfrm>
            <a:off x="3973163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9" name="Google Shape;429;p42"/>
          <p:cNvSpPr txBox="1">
            <a:spLocks noGrp="1"/>
          </p:cNvSpPr>
          <p:nvPr>
            <p:ph type="subTitle" idx="5"/>
          </p:nvPr>
        </p:nvSpPr>
        <p:spPr>
          <a:xfrm>
            <a:off x="3973205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2"/>
          <p:cNvSpPr txBox="1">
            <a:spLocks noGrp="1"/>
          </p:cNvSpPr>
          <p:nvPr>
            <p:ph type="title" idx="6"/>
          </p:nvPr>
        </p:nvSpPr>
        <p:spPr>
          <a:xfrm>
            <a:off x="3973164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1" name="Google Shape;431;p42"/>
          <p:cNvSpPr txBox="1">
            <a:spLocks noGrp="1"/>
          </p:cNvSpPr>
          <p:nvPr>
            <p:ph type="subTitle" idx="7"/>
          </p:nvPr>
        </p:nvSpPr>
        <p:spPr>
          <a:xfrm>
            <a:off x="3973184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2"/>
          <p:cNvSpPr txBox="1">
            <a:spLocks noGrp="1"/>
          </p:cNvSpPr>
          <p:nvPr>
            <p:ph type="title" idx="8"/>
          </p:nvPr>
        </p:nvSpPr>
        <p:spPr>
          <a:xfrm>
            <a:off x="6703489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42"/>
          <p:cNvSpPr txBox="1">
            <a:spLocks noGrp="1"/>
          </p:cNvSpPr>
          <p:nvPr>
            <p:ph type="subTitle" idx="9"/>
          </p:nvPr>
        </p:nvSpPr>
        <p:spPr>
          <a:xfrm>
            <a:off x="6703530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2"/>
          <p:cNvSpPr txBox="1">
            <a:spLocks noGrp="1"/>
          </p:cNvSpPr>
          <p:nvPr>
            <p:ph type="title" idx="13"/>
          </p:nvPr>
        </p:nvSpPr>
        <p:spPr>
          <a:xfrm>
            <a:off x="6703489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42"/>
          <p:cNvSpPr txBox="1">
            <a:spLocks noGrp="1"/>
          </p:cNvSpPr>
          <p:nvPr>
            <p:ph type="subTitle" idx="14"/>
          </p:nvPr>
        </p:nvSpPr>
        <p:spPr>
          <a:xfrm>
            <a:off x="6703509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42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3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3"/>
          <p:cNvSpPr/>
          <p:nvPr/>
        </p:nvSpPr>
        <p:spPr>
          <a:xfrm>
            <a:off x="531517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3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3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3"/>
          <p:cNvSpPr/>
          <p:nvPr/>
        </p:nvSpPr>
        <p:spPr>
          <a:xfrm rot="-10285603">
            <a:off x="-4701904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3"/>
          <p:cNvSpPr txBox="1">
            <a:spLocks noGrp="1"/>
          </p:cNvSpPr>
          <p:nvPr>
            <p:ph type="title" hasCustomPrompt="1"/>
          </p:nvPr>
        </p:nvSpPr>
        <p:spPr>
          <a:xfrm>
            <a:off x="723300" y="751975"/>
            <a:ext cx="4696800" cy="13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5" name="Google Shape;445;p43"/>
          <p:cNvSpPr txBox="1">
            <a:spLocks noGrp="1"/>
          </p:cNvSpPr>
          <p:nvPr>
            <p:ph type="subTitle" idx="1"/>
          </p:nvPr>
        </p:nvSpPr>
        <p:spPr>
          <a:xfrm>
            <a:off x="723300" y="2038177"/>
            <a:ext cx="46968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6" name="Google Shape;446;p43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2598825"/>
            <a:ext cx="4696800" cy="13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7" name="Google Shape;447;p43"/>
          <p:cNvSpPr txBox="1">
            <a:spLocks noGrp="1"/>
          </p:cNvSpPr>
          <p:nvPr>
            <p:ph type="subTitle" idx="3"/>
          </p:nvPr>
        </p:nvSpPr>
        <p:spPr>
          <a:xfrm>
            <a:off x="723300" y="3889928"/>
            <a:ext cx="46968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478505" flipH="1">
            <a:off x="3709533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/>
          </p:nvPr>
        </p:nvSpPr>
        <p:spPr>
          <a:xfrm>
            <a:off x="4789925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89950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3"/>
          </p:nvPr>
        </p:nvSpPr>
        <p:spPr>
          <a:xfrm>
            <a:off x="2028750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2028775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9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/>
          <p:nvPr/>
        </p:nvSpPr>
        <p:spPr>
          <a:xfrm rot="-813319" flipH="1">
            <a:off x="4461871" y="-38204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4"/>
          <p:cNvSpPr/>
          <p:nvPr/>
        </p:nvSpPr>
        <p:spPr>
          <a:xfrm rot="-3394465">
            <a:off x="-4415599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4"/>
          <p:cNvSpPr/>
          <p:nvPr/>
        </p:nvSpPr>
        <p:spPr>
          <a:xfrm flipH="1">
            <a:off x="-3718816" y="-232974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4"/>
          <p:cNvSpPr/>
          <p:nvPr/>
        </p:nvSpPr>
        <p:spPr>
          <a:xfrm rot="-3406877" flipH="1">
            <a:off x="4741603" y="2701799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4"/>
          <p:cNvSpPr/>
          <p:nvPr/>
        </p:nvSpPr>
        <p:spPr>
          <a:xfrm rot="649760">
            <a:off x="-3160798" y="3729042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4"/>
          <p:cNvSpPr/>
          <p:nvPr/>
        </p:nvSpPr>
        <p:spPr>
          <a:xfrm rot="10285603" flipH="1">
            <a:off x="4594972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4"/>
          <p:cNvSpPr txBox="1">
            <a:spLocks noGrp="1"/>
          </p:cNvSpPr>
          <p:nvPr>
            <p:ph type="title" hasCustomPrompt="1"/>
          </p:nvPr>
        </p:nvSpPr>
        <p:spPr>
          <a:xfrm>
            <a:off x="2223600" y="53950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6" name="Google Shape;456;p44"/>
          <p:cNvSpPr txBox="1">
            <a:spLocks noGrp="1"/>
          </p:cNvSpPr>
          <p:nvPr>
            <p:ph type="subTitle" idx="1"/>
          </p:nvPr>
        </p:nvSpPr>
        <p:spPr>
          <a:xfrm>
            <a:off x="2223600" y="1437838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7" name="Google Shape;457;p4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335435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8" name="Google Shape;458;p44"/>
          <p:cNvSpPr txBox="1">
            <a:spLocks noGrp="1"/>
          </p:cNvSpPr>
          <p:nvPr>
            <p:ph type="subTitle" idx="3"/>
          </p:nvPr>
        </p:nvSpPr>
        <p:spPr>
          <a:xfrm>
            <a:off x="2223600" y="4257426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9" name="Google Shape;459;p44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194455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0" name="Google Shape;460;p44"/>
          <p:cNvSpPr txBox="1">
            <a:spLocks noGrp="1"/>
          </p:cNvSpPr>
          <p:nvPr>
            <p:ph type="subTitle" idx="5"/>
          </p:nvPr>
        </p:nvSpPr>
        <p:spPr>
          <a:xfrm>
            <a:off x="2223600" y="2847626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5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5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5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5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5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5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title" idx="2"/>
          </p:nvPr>
        </p:nvSpPr>
        <p:spPr>
          <a:xfrm>
            <a:off x="872476" y="1425413"/>
            <a:ext cx="230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ubTitle" idx="1"/>
          </p:nvPr>
        </p:nvSpPr>
        <p:spPr>
          <a:xfrm>
            <a:off x="872475" y="3674675"/>
            <a:ext cx="23052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45"/>
          <p:cNvSpPr txBox="1">
            <a:spLocks noGrp="1"/>
          </p:cNvSpPr>
          <p:nvPr>
            <p:ph type="title" idx="3"/>
          </p:nvPr>
        </p:nvSpPr>
        <p:spPr>
          <a:xfrm>
            <a:off x="3498100" y="1425413"/>
            <a:ext cx="21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3" name="Google Shape;473;p45"/>
          <p:cNvSpPr txBox="1">
            <a:spLocks noGrp="1"/>
          </p:cNvSpPr>
          <p:nvPr>
            <p:ph type="subTitle" idx="4"/>
          </p:nvPr>
        </p:nvSpPr>
        <p:spPr>
          <a:xfrm>
            <a:off x="3498101" y="3674675"/>
            <a:ext cx="21477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5"/>
          <p:cNvSpPr txBox="1">
            <a:spLocks noGrp="1"/>
          </p:cNvSpPr>
          <p:nvPr>
            <p:ph type="title" idx="5"/>
          </p:nvPr>
        </p:nvSpPr>
        <p:spPr>
          <a:xfrm>
            <a:off x="5966121" y="142541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45"/>
          <p:cNvSpPr txBox="1">
            <a:spLocks noGrp="1"/>
          </p:cNvSpPr>
          <p:nvPr>
            <p:ph type="subTitle" idx="6"/>
          </p:nvPr>
        </p:nvSpPr>
        <p:spPr>
          <a:xfrm>
            <a:off x="5966125" y="3674675"/>
            <a:ext cx="23055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45"/>
          <p:cNvSpPr txBox="1">
            <a:spLocks noGrp="1"/>
          </p:cNvSpPr>
          <p:nvPr>
            <p:ph type="title" idx="7" hasCustomPrompt="1"/>
          </p:nvPr>
        </p:nvSpPr>
        <p:spPr>
          <a:xfrm>
            <a:off x="1573073" y="252364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7" name="Google Shape;477;p45"/>
          <p:cNvSpPr txBox="1">
            <a:spLocks noGrp="1"/>
          </p:cNvSpPr>
          <p:nvPr>
            <p:ph type="title" idx="8" hasCustomPrompt="1"/>
          </p:nvPr>
        </p:nvSpPr>
        <p:spPr>
          <a:xfrm>
            <a:off x="4123139" y="251893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8" name="Google Shape;478;p45"/>
          <p:cNvSpPr txBox="1">
            <a:spLocks noGrp="1"/>
          </p:cNvSpPr>
          <p:nvPr>
            <p:ph type="title" idx="9" hasCustomPrompt="1"/>
          </p:nvPr>
        </p:nvSpPr>
        <p:spPr>
          <a:xfrm>
            <a:off x="6672769" y="252364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30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6"/>
          <p:cNvSpPr/>
          <p:nvPr/>
        </p:nvSpPr>
        <p:spPr>
          <a:xfrm rot="7405535">
            <a:off x="3401384" y="-41810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6"/>
          <p:cNvSpPr/>
          <p:nvPr/>
        </p:nvSpPr>
        <p:spPr>
          <a:xfrm rot="10800000" flipH="1">
            <a:off x="6191327" y="6574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6"/>
          <p:cNvSpPr/>
          <p:nvPr/>
        </p:nvSpPr>
        <p:spPr>
          <a:xfrm rot="6847906" flipH="1">
            <a:off x="5303136" y="19645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6"/>
          <p:cNvSpPr/>
          <p:nvPr/>
        </p:nvSpPr>
        <p:spPr>
          <a:xfrm rot="-10150240">
            <a:off x="7399442" y="40332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6"/>
          <p:cNvSpPr/>
          <p:nvPr/>
        </p:nvSpPr>
        <p:spPr>
          <a:xfrm rot="9986681" flipH="1">
            <a:off x="-2153452" y="21955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6"/>
          <p:cNvSpPr/>
          <p:nvPr/>
        </p:nvSpPr>
        <p:spPr>
          <a:xfrm rot="-514397" flipH="1">
            <a:off x="-4377604" y="-37143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6"/>
          <p:cNvSpPr/>
          <p:nvPr/>
        </p:nvSpPr>
        <p:spPr>
          <a:xfrm rot="-3373645" flipH="1">
            <a:off x="-5233242" y="7996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6"/>
          <p:cNvSpPr txBox="1">
            <a:spLocks noGrp="1"/>
          </p:cNvSpPr>
          <p:nvPr>
            <p:ph type="title"/>
          </p:nvPr>
        </p:nvSpPr>
        <p:spPr>
          <a:xfrm>
            <a:off x="872476" y="2613288"/>
            <a:ext cx="230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46"/>
          <p:cNvSpPr txBox="1">
            <a:spLocks noGrp="1"/>
          </p:cNvSpPr>
          <p:nvPr>
            <p:ph type="subTitle" idx="1"/>
          </p:nvPr>
        </p:nvSpPr>
        <p:spPr>
          <a:xfrm>
            <a:off x="872475" y="2979000"/>
            <a:ext cx="23052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6"/>
          <p:cNvSpPr txBox="1">
            <a:spLocks noGrp="1"/>
          </p:cNvSpPr>
          <p:nvPr>
            <p:ph type="title" idx="2"/>
          </p:nvPr>
        </p:nvSpPr>
        <p:spPr>
          <a:xfrm>
            <a:off x="3498100" y="2613288"/>
            <a:ext cx="21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46"/>
          <p:cNvSpPr txBox="1">
            <a:spLocks noGrp="1"/>
          </p:cNvSpPr>
          <p:nvPr>
            <p:ph type="subTitle" idx="3"/>
          </p:nvPr>
        </p:nvSpPr>
        <p:spPr>
          <a:xfrm>
            <a:off x="3498101" y="2979000"/>
            <a:ext cx="21477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46"/>
          <p:cNvSpPr txBox="1">
            <a:spLocks noGrp="1"/>
          </p:cNvSpPr>
          <p:nvPr>
            <p:ph type="title" idx="4"/>
          </p:nvPr>
        </p:nvSpPr>
        <p:spPr>
          <a:xfrm>
            <a:off x="5966121" y="261328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46"/>
          <p:cNvSpPr txBox="1">
            <a:spLocks noGrp="1"/>
          </p:cNvSpPr>
          <p:nvPr>
            <p:ph type="subTitle" idx="5"/>
          </p:nvPr>
        </p:nvSpPr>
        <p:spPr>
          <a:xfrm>
            <a:off x="5966125" y="2979000"/>
            <a:ext cx="23055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6"/>
          <p:cNvSpPr txBox="1">
            <a:spLocks noGrp="1"/>
          </p:cNvSpPr>
          <p:nvPr>
            <p:ph type="title" idx="6" hasCustomPrompt="1"/>
          </p:nvPr>
        </p:nvSpPr>
        <p:spPr>
          <a:xfrm>
            <a:off x="1407025" y="1529650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4" name="Google Shape;494;p46"/>
          <p:cNvSpPr txBox="1">
            <a:spLocks noGrp="1"/>
          </p:cNvSpPr>
          <p:nvPr>
            <p:ph type="title" idx="7" hasCustomPrompt="1"/>
          </p:nvPr>
        </p:nvSpPr>
        <p:spPr>
          <a:xfrm>
            <a:off x="3957087" y="1524925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8" hasCustomPrompt="1"/>
          </p:nvPr>
        </p:nvSpPr>
        <p:spPr>
          <a:xfrm>
            <a:off x="6506727" y="1529650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7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7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7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7"/>
          <p:cNvSpPr/>
          <p:nvPr/>
        </p:nvSpPr>
        <p:spPr>
          <a:xfrm rot="-8823147" flipH="1">
            <a:off x="58042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7"/>
          <p:cNvSpPr/>
          <p:nvPr/>
        </p:nvSpPr>
        <p:spPr>
          <a:xfrm rot="8100000" flipH="1">
            <a:off x="-2522993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7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7"/>
          <p:cNvSpPr/>
          <p:nvPr/>
        </p:nvSpPr>
        <p:spPr>
          <a:xfrm rot="-2128845" flipH="1">
            <a:off x="-1704639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1276650" y="438900"/>
            <a:ext cx="6590700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47"/>
          <p:cNvSpPr txBox="1">
            <a:spLocks noGrp="1"/>
          </p:cNvSpPr>
          <p:nvPr>
            <p:ph type="subTitle" idx="1"/>
          </p:nvPr>
        </p:nvSpPr>
        <p:spPr>
          <a:xfrm>
            <a:off x="2854650" y="1652972"/>
            <a:ext cx="3434700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47"/>
          <p:cNvSpPr/>
          <p:nvPr/>
        </p:nvSpPr>
        <p:spPr>
          <a:xfrm rot="9555807" flipH="1">
            <a:off x="7660042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7"/>
          <p:cNvSpPr txBox="1"/>
          <p:nvPr/>
        </p:nvSpPr>
        <p:spPr>
          <a:xfrm>
            <a:off x="1672100" y="3967300"/>
            <a:ext cx="5806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 by</a:t>
            </a:r>
            <a:r>
              <a:rPr lang="en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</a:t>
            </a:r>
            <a:r>
              <a:rPr lang="en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8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8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8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8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8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9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9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0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0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0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0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0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0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0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23300" y="1383125"/>
            <a:ext cx="4510500" cy="9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723300" y="2328475"/>
            <a:ext cx="43599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23300" y="1315950"/>
            <a:ext cx="2771700" cy="25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 rot="-10285629">
            <a:off x="5066449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1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248600" y="1528200"/>
            <a:ext cx="6646800" cy="1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1248450" y="3114175"/>
            <a:ext cx="6646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0_OxpV1jlhg?si=BZMMQY_dFfPYfgY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%C3%A1bor_(M%C3%A1_vlast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watch?v=Dmtv7KcYp10" TargetMode="External"/><Relationship Id="rId5" Type="http://schemas.openxmlformats.org/officeDocument/2006/relationships/hyperlink" Target="https://www.bedrich-smetana.wz.cz/dilo/016.htm" TargetMode="External"/><Relationship Id="rId4" Type="http://schemas.openxmlformats.org/officeDocument/2006/relationships/hyperlink" Target="https://mistri.muzikus.cz/romantismus/vrcholny-romantismus/bedrich-smetana/ma-vla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tabor-a-blanik-bs/4dc1b8f5-8f2c-45ec-9a0a-3edb2eacb86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tv7KcYp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8000">
                <a:solidFill>
                  <a:schemeClr val="bg1"/>
                </a:solidFill>
                <a:latin typeface="Kulim Park"/>
                <a:ea typeface="Kulim Park"/>
                <a:cs typeface="Kulim Park"/>
              </a:rPr>
              <a:t>Tábor a </a:t>
            </a:r>
            <a:r>
              <a:rPr lang="en" sz="8000" err="1">
                <a:solidFill>
                  <a:schemeClr val="bg1"/>
                </a:solidFill>
                <a:latin typeface="Kulim Park"/>
                <a:ea typeface="Kulim Park"/>
                <a:cs typeface="Kulim Park"/>
              </a:rPr>
              <a:t>Blaník</a:t>
            </a:r>
            <a:endParaRPr lang="en" sz="8000">
              <a:solidFill>
                <a:schemeClr val="bg1"/>
              </a:solidFill>
              <a:latin typeface="Kulim Park"/>
              <a:ea typeface="Kulim Park"/>
              <a:cs typeface="Kulim Park"/>
            </a:endParaRPr>
          </a:p>
        </p:txBody>
      </p:sp>
      <p:sp>
        <p:nvSpPr>
          <p:cNvPr id="553" name="Google Shape;553;p57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b="1"/>
              <a:t>Václav Tomaschko, Šimon Hanák, Jáchym Jakub Švarc,</a:t>
            </a:r>
            <a:r>
              <a:rPr lang="en"/>
              <a:t> </a:t>
            </a:r>
            <a:r>
              <a:rPr lang="en" b="1">
                <a:solidFill>
                  <a:schemeClr val="tx1"/>
                </a:solidFill>
              </a:rPr>
              <a:t>Mikuláš Nácovský</a:t>
            </a:r>
            <a:r>
              <a:rPr lang="en"/>
              <a:t>, </a:t>
            </a:r>
            <a:r>
              <a:rPr lang="en" b="1"/>
              <a:t>Marek Rehberger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" name="Google Shape;1502;p1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0" y="11150"/>
            <a:ext cx="9144002" cy="5143500"/>
          </a:xfrm>
          <a:prstGeom prst="rect">
            <a:avLst/>
          </a:prstGeom>
        </p:spPr>
      </p:pic>
      <p:sp>
        <p:nvSpPr>
          <p:cNvPr id="1503" name="Google Shape;1503;p113"/>
          <p:cNvSpPr/>
          <p:nvPr/>
        </p:nvSpPr>
        <p:spPr>
          <a:xfrm rot="2839443">
            <a:off x="-336718" y="275298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1">
              <a:alpha val="3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13"/>
          <p:cNvSpPr/>
          <p:nvPr/>
        </p:nvSpPr>
        <p:spPr>
          <a:xfrm rot="-10285629">
            <a:off x="4072449" y="-37420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3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13"/>
          <p:cNvSpPr/>
          <p:nvPr/>
        </p:nvSpPr>
        <p:spPr>
          <a:xfrm flipH="1">
            <a:off x="74848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13"/>
          <p:cNvSpPr/>
          <p:nvPr/>
        </p:nvSpPr>
        <p:spPr>
          <a:xfrm rot="9555841" flipH="1">
            <a:off x="61417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13"/>
          <p:cNvSpPr/>
          <p:nvPr/>
        </p:nvSpPr>
        <p:spPr>
          <a:xfrm rot="-1478505">
            <a:off x="-4010126" y="-5581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13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212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</p:txBody>
      </p:sp>
      <p:sp>
        <p:nvSpPr>
          <p:cNvPr id="1509" name="Google Shape;1509;p113"/>
          <p:cNvSpPr txBox="1">
            <a:spLocks noGrp="1"/>
          </p:cNvSpPr>
          <p:nvPr>
            <p:ph type="title"/>
          </p:nvPr>
        </p:nvSpPr>
        <p:spPr>
          <a:xfrm>
            <a:off x="731959" y="224905"/>
            <a:ext cx="2944881" cy="1463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>
                <a:solidFill>
                  <a:srgbClr val="1E1E1E"/>
                </a:solidFill>
              </a:rPr>
              <a:t>Děj</a:t>
            </a:r>
            <a:r>
              <a:rPr lang="en">
                <a:solidFill>
                  <a:srgbClr val="1E1E1E"/>
                </a:solidFill>
              </a:rPr>
              <a:t> </a:t>
            </a:r>
            <a:r>
              <a:rPr lang="en" err="1">
                <a:solidFill>
                  <a:srgbClr val="1E1E1E"/>
                </a:solidFill>
              </a:rPr>
              <a:t>zakončení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07FC29-10C6-B580-0781-21CE7CAC1F5B}"/>
              </a:ext>
            </a:extLst>
          </p:cNvPr>
          <p:cNvSpPr txBox="1"/>
          <p:nvPr/>
        </p:nvSpPr>
        <p:spPr>
          <a:xfrm>
            <a:off x="2038891" y="3044243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16FDB3-9616-0518-92EA-B608F04B4647}"/>
              </a:ext>
            </a:extLst>
          </p:cNvPr>
          <p:cNvSpPr txBox="1"/>
          <p:nvPr/>
        </p:nvSpPr>
        <p:spPr>
          <a:xfrm>
            <a:off x="727760" y="2022709"/>
            <a:ext cx="4196576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Po zaznění chorálu se postupně rozrůstá pochod, který symbolizuje jednotnou myšlenku a spojení v neporazitelný šik.</a:t>
            </a:r>
          </a:p>
          <a:p>
            <a:r>
              <a:rPr lang="cs-CZ"/>
              <a:t>Tento pochod naroste do monumentální podoby a na vrcholu se spojuje s motivem Vyšehradu jako symbolem české slávy. </a:t>
            </a:r>
          </a:p>
          <a:p>
            <a:endParaRPr lang="cs-CZ"/>
          </a:p>
          <a:p>
            <a:endParaRPr lang="cs-CZ"/>
          </a:p>
          <a:p>
            <a:r>
              <a:rPr lang="cs-CZ">
                <a:hlinkClick r:id="rId4"/>
              </a:rPr>
              <a:t>Nahrávka</a:t>
            </a:r>
            <a:endParaRPr lang="cs-CZ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5"/>
          <p:cNvSpPr txBox="1">
            <a:spLocks noGrp="1"/>
          </p:cNvSpPr>
          <p:nvPr>
            <p:ph type="title"/>
          </p:nvPr>
        </p:nvSpPr>
        <p:spPr>
          <a:xfrm>
            <a:off x="-318511" y="-904"/>
            <a:ext cx="5644500" cy="15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>
                <a:solidFill>
                  <a:schemeClr val="lt1"/>
                </a:solidFill>
              </a:rPr>
              <a:t>Zdroje</a:t>
            </a:r>
          </a:p>
        </p:txBody>
      </p:sp>
      <p:sp>
        <p:nvSpPr>
          <p:cNvPr id="652" name="Google Shape;652;p65"/>
          <p:cNvSpPr txBox="1">
            <a:spLocks noGrp="1"/>
          </p:cNvSpPr>
          <p:nvPr>
            <p:ph type="subTitle" idx="1"/>
          </p:nvPr>
        </p:nvSpPr>
        <p:spPr>
          <a:xfrm>
            <a:off x="1081271" y="2038045"/>
            <a:ext cx="6591439" cy="1067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>
                <a:solidFill>
                  <a:srgbClr val="1E1E1E"/>
                </a:solidFill>
                <a:hlinkClick r:id="rId3"/>
              </a:rPr>
              <a:t>Tábor (Má vlast) – Wikipedie (wikipedia.org)</a:t>
            </a:r>
          </a:p>
          <a:p>
            <a:pPr marL="0" indent="0"/>
            <a:r>
              <a:rPr lang="en" sz="2400">
                <a:hlinkClick r:id="rId4"/>
              </a:rPr>
              <a:t>Má vlast (muzikus.cz)</a:t>
            </a:r>
            <a:endParaRPr lang="en" sz="2400"/>
          </a:p>
          <a:p>
            <a:pPr marL="0" indent="0"/>
            <a:r>
              <a:rPr lang="en" sz="2400">
                <a:hlinkClick r:id="rId5"/>
              </a:rPr>
              <a:t>Tábor (wz.cz)</a:t>
            </a:r>
          </a:p>
          <a:p>
            <a:pPr marL="0" indent="0"/>
            <a:r>
              <a:rPr lang="en" sz="2400">
                <a:hlinkClick r:id="rId6"/>
              </a:rPr>
              <a:t>https://www.youtube.com/watch?v=Dmtv7KcYp10</a:t>
            </a:r>
          </a:p>
          <a:p>
            <a:pPr marL="0" indent="0"/>
            <a:r>
              <a:rPr lang="en" sz="2400"/>
              <a:t>Bedrich-smetana.wz.cz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09"/>
          <p:cNvSpPr txBox="1">
            <a:spLocks noGrp="1"/>
          </p:cNvSpPr>
          <p:nvPr>
            <p:ph type="title"/>
          </p:nvPr>
        </p:nvSpPr>
        <p:spPr>
          <a:xfrm>
            <a:off x="1248600" y="1528200"/>
            <a:ext cx="7171500" cy="1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err="1">
                <a:hlinkClick r:id="rId3"/>
              </a:rPr>
              <a:t>Kachůůůůůt</a:t>
            </a:r>
            <a:endParaRPr lang="en"/>
          </a:p>
        </p:txBody>
      </p:sp>
      <p:sp>
        <p:nvSpPr>
          <p:cNvPr id="1460" name="Google Shape;1460;p109"/>
          <p:cNvSpPr txBox="1">
            <a:spLocks noGrp="1"/>
          </p:cNvSpPr>
          <p:nvPr>
            <p:ph type="subTitle" idx="1"/>
          </p:nvPr>
        </p:nvSpPr>
        <p:spPr>
          <a:xfrm>
            <a:off x="1248450" y="3114175"/>
            <a:ext cx="6646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4"/>
          <p:cNvSpPr/>
          <p:nvPr/>
        </p:nvSpPr>
        <p:spPr>
          <a:xfrm rot="10285629" flipH="1">
            <a:off x="-6011938" y="-43190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4"/>
          <p:cNvSpPr/>
          <p:nvPr/>
        </p:nvSpPr>
        <p:spPr>
          <a:xfrm rot="-4102346">
            <a:off x="1166603" y="3932872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64"/>
          <p:cNvSpPr/>
          <p:nvPr/>
        </p:nvSpPr>
        <p:spPr>
          <a:xfrm flipH="1">
            <a:off x="580630" y="-39415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64"/>
          <p:cNvSpPr/>
          <p:nvPr/>
        </p:nvSpPr>
        <p:spPr>
          <a:xfrm rot="649760">
            <a:off x="-984002" y="419036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64"/>
          <p:cNvSpPr/>
          <p:nvPr/>
        </p:nvSpPr>
        <p:spPr>
          <a:xfrm rot="-6621704" flipH="1">
            <a:off x="-3919845" y="1710891"/>
            <a:ext cx="7826147" cy="287787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4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1E1E1E"/>
                </a:solidFill>
              </a:rPr>
              <a:t>Tábor</a:t>
            </a:r>
          </a:p>
        </p:txBody>
      </p:sp>
      <p:pic>
        <p:nvPicPr>
          <p:cNvPr id="3" name="Obrázek 2" descr="Nalezený obrázek pro tabor ">
            <a:extLst>
              <a:ext uri="{FF2B5EF4-FFF2-40B4-BE49-F238E27FC236}">
                <a16:creationId xmlns:a16="http://schemas.microsoft.com/office/drawing/2014/main" id="{D693AEC0-9FB6-1C32-E3BD-40263D115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7" y="1065798"/>
            <a:ext cx="2609850" cy="1733550"/>
          </a:xfrm>
          <a:prstGeom prst="rect">
            <a:avLst/>
          </a:prstGeom>
        </p:spPr>
      </p:pic>
      <p:pic>
        <p:nvPicPr>
          <p:cNvPr id="5" name="Obrázek 4" descr="Les plus grandes œuvres de la musique classique tchèque : Vous qui êtes ...">
            <a:extLst>
              <a:ext uri="{FF2B5EF4-FFF2-40B4-BE49-F238E27FC236}">
                <a16:creationId xmlns:a16="http://schemas.microsoft.com/office/drawing/2014/main" id="{AA588213-1439-A5FB-F2AA-2A4B9A86D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7" y="1993416"/>
            <a:ext cx="2164181" cy="3025942"/>
          </a:xfrm>
          <a:prstGeom prst="rect">
            <a:avLst/>
          </a:prstGeom>
        </p:spPr>
      </p:pic>
      <p:pic>
        <p:nvPicPr>
          <p:cNvPr id="6" name="Obrázek 5" descr="Obsah obrázku Obdélník, rám&#10;&#10;Popis se vygeneroval automaticky.">
            <a:extLst>
              <a:ext uri="{FF2B5EF4-FFF2-40B4-BE49-F238E27FC236}">
                <a16:creationId xmlns:a16="http://schemas.microsoft.com/office/drawing/2014/main" id="{CD43AE76-9E9B-D3A2-F5E4-60DE5B397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36" y="-2295"/>
            <a:ext cx="2956308" cy="14551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0A95BF-1261-3BD7-696F-DCB4BBA818F9}"/>
              </a:ext>
            </a:extLst>
          </p:cNvPr>
          <p:cNvSpPr txBox="1"/>
          <p:nvPr/>
        </p:nvSpPr>
        <p:spPr>
          <a:xfrm>
            <a:off x="3105379" y="289193"/>
            <a:ext cx="27886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/>
              <a:t>TÁBOR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A70DA570-F720-9261-1A4F-6629A309AD8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36550" y="1932305"/>
            <a:ext cx="4384076" cy="265493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cs-CZ" sz="1800"/>
              <a:t>Dokončil ji úplně hluchý (po tří leté přestávce skládání Mé vlasti) 13.12. 1878</a:t>
            </a:r>
          </a:p>
          <a:p>
            <a:pPr>
              <a:buFont typeface="Arial"/>
              <a:buChar char="•"/>
            </a:pPr>
            <a:r>
              <a:rPr lang="cs-CZ" sz="1800"/>
              <a:t>V pořadí se hraje pátá ze šesti</a:t>
            </a:r>
          </a:p>
          <a:p>
            <a:pPr>
              <a:buFont typeface="Arial"/>
              <a:buChar char="•"/>
            </a:pPr>
            <a:r>
              <a:rPr lang="cs-CZ" sz="1800"/>
              <a:t>Délka: cca 13min</a:t>
            </a:r>
          </a:p>
          <a:p>
            <a:pPr>
              <a:buFont typeface="Arial"/>
              <a:buChar char="•"/>
            </a:pPr>
            <a:endParaRPr lang="cs-CZ" sz="1800"/>
          </a:p>
          <a:p>
            <a:pPr>
              <a:buFont typeface="Arial"/>
              <a:buChar char="•"/>
            </a:pPr>
            <a:endParaRPr lang="cs-CZ" sz="1800"/>
          </a:p>
          <a:p>
            <a:pPr>
              <a:buFont typeface="Arial"/>
              <a:buChar char="•"/>
            </a:pPr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831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723300" y="1383125"/>
            <a:ext cx="4510500" cy="9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6000"/>
              <a:t>Premiéra</a:t>
            </a:r>
          </a:p>
        </p:txBody>
      </p:sp>
      <p:pic>
        <p:nvPicPr>
          <p:cNvPr id="2" name="Obrázek 1" descr="Les plus grandes œuvres de la musique classique tchèque : Vous qui êtes ...">
            <a:extLst>
              <a:ext uri="{FF2B5EF4-FFF2-40B4-BE49-F238E27FC236}">
                <a16:creationId xmlns:a16="http://schemas.microsoft.com/office/drawing/2014/main" id="{65803CDC-1559-89E2-2BB8-6B9AE5E0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191" y="1068488"/>
            <a:ext cx="2743200" cy="3657600"/>
          </a:xfrm>
          <a:prstGeom prst="rect">
            <a:avLst/>
          </a:prstGeom>
        </p:spPr>
      </p:pic>
      <p:sp>
        <p:nvSpPr>
          <p:cNvPr id="658" name="Google Shape;658;p66"/>
          <p:cNvSpPr txBox="1">
            <a:spLocks noGrp="1"/>
          </p:cNvSpPr>
          <p:nvPr>
            <p:ph type="subTitle" idx="1"/>
          </p:nvPr>
        </p:nvSpPr>
        <p:spPr>
          <a:xfrm>
            <a:off x="723300" y="2328475"/>
            <a:ext cx="43599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"/>
              <a:t>4.1. 1880</a:t>
            </a:r>
          </a:p>
          <a:p>
            <a:pPr marL="285750" indent="-285750">
              <a:buFont typeface="Arial"/>
              <a:buChar char="•"/>
            </a:pPr>
            <a:r>
              <a:rPr lang="en" err="1"/>
              <a:t>Dirigent</a:t>
            </a:r>
            <a:r>
              <a:rPr lang="en"/>
              <a:t>: Adolf Čech</a:t>
            </a:r>
          </a:p>
        </p:txBody>
      </p:sp>
    </p:spTree>
    <p:extLst>
      <p:ext uri="{BB962C8B-B14F-4D97-AF65-F5344CB8AC3E}">
        <p14:creationId xmlns:p14="http://schemas.microsoft.com/office/powerpoint/2010/main" val="151462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2"/>
          <p:cNvSpPr txBox="1">
            <a:spLocks noGrp="1"/>
          </p:cNvSpPr>
          <p:nvPr>
            <p:ph type="title"/>
          </p:nvPr>
        </p:nvSpPr>
        <p:spPr>
          <a:xfrm>
            <a:off x="1514900" y="728081"/>
            <a:ext cx="5200488" cy="9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6000" err="1">
                <a:solidFill>
                  <a:schemeClr val="lt1"/>
                </a:solidFill>
              </a:rPr>
              <a:t>Hudební</a:t>
            </a:r>
            <a:r>
              <a:rPr lang="en" sz="6000">
                <a:solidFill>
                  <a:schemeClr val="lt1"/>
                </a:solidFill>
              </a:rPr>
              <a:t> </a:t>
            </a:r>
            <a:r>
              <a:rPr lang="en" sz="6000" err="1">
                <a:solidFill>
                  <a:schemeClr val="lt1"/>
                </a:solidFill>
              </a:rPr>
              <a:t>motivy</a:t>
            </a:r>
            <a:endParaRPr lang="en" sz="6000">
              <a:solidFill>
                <a:schemeClr val="lt1"/>
              </a:solidFill>
            </a:endParaRPr>
          </a:p>
        </p:txBody>
      </p:sp>
      <p:sp>
        <p:nvSpPr>
          <p:cNvPr id="616" name="Google Shape;616;p62"/>
          <p:cNvSpPr txBox="1">
            <a:spLocks noGrp="1"/>
          </p:cNvSpPr>
          <p:nvPr>
            <p:ph type="body" idx="1"/>
          </p:nvPr>
        </p:nvSpPr>
        <p:spPr>
          <a:xfrm>
            <a:off x="1514900" y="1868725"/>
            <a:ext cx="38505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-Tábor je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hudebním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obrazem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husitství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výraz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revoluční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vůle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stálosti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vytrvalosti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a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tvrdošíjné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neústupnosti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táboritů</a:t>
            </a:r>
            <a:endParaRPr lang="en" sz="18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hlavní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motiv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 - 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husitský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chorál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"Kdož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jste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boží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bojovníci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" (3 </a:t>
            </a:r>
            <a:r>
              <a:rPr lang="en" sz="1800" err="1">
                <a:solidFill>
                  <a:srgbClr val="000000"/>
                </a:solidFill>
                <a:latin typeface="Times New Roman"/>
                <a:cs typeface="Times New Roman"/>
              </a:rPr>
              <a:t>části</a:t>
            </a:r>
            <a:r>
              <a:rPr lang="en" sz="18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endParaRPr lang="en" sz="18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Obrázek 1" descr="Obsah obrázku text, rukopis, černobílá, číslo&#10;&#10;Popis se vygeneroval automaticky.">
            <a:extLst>
              <a:ext uri="{FF2B5EF4-FFF2-40B4-BE49-F238E27FC236}">
                <a16:creationId xmlns:a16="http://schemas.microsoft.com/office/drawing/2014/main" id="{DE91FDFF-410D-5B52-0E03-01EBC9767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69" y="1812062"/>
            <a:ext cx="2462841" cy="32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723300" y="908672"/>
            <a:ext cx="5761330" cy="9434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6000"/>
              <a:t>Smetanův výklad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926C07-6BD7-82C2-EDE2-671A0CE9B337}"/>
              </a:ext>
            </a:extLst>
          </p:cNvPr>
          <p:cNvSpPr txBox="1"/>
          <p:nvPr/>
        </p:nvSpPr>
        <p:spPr>
          <a:xfrm>
            <a:off x="893488" y="1861913"/>
            <a:ext cx="642394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s-CZ" b="1" i="1"/>
              <a:t>Smetanův výklad:</a:t>
            </a:r>
          </a:p>
          <a:p>
            <a:pPr algn="just"/>
            <a:r>
              <a:rPr lang="cs-CZ" i="1"/>
              <a:t>„Motto: "Kdož jste boží bojovníci!" Z této velebné písně pozůstává celá stavba skladby. V sídle hlavním – v Táboře – zazněl tento zpěv zajisté nejmohutněji a nejčastěji. Skladba líčí též pevnou vůli, vítězné boje, stálost a vytrvalost a tvrdošíjnou neústupnost, kterou skladba též končí. Do detailů se nedá rozdrobit, nýbrž zahrne všeobecně slávu a chválu husitských bojů, a nezlomnost povahy husitův.“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1A076D-4CCE-C8ED-C7BD-D21DA350061C}"/>
              </a:ext>
            </a:extLst>
          </p:cNvPr>
          <p:cNvSpPr txBox="1"/>
          <p:nvPr/>
        </p:nvSpPr>
        <p:spPr>
          <a:xfrm>
            <a:off x="2067438" y="3811455"/>
            <a:ext cx="51093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>
                <a:hlinkClick r:id="rId3"/>
              </a:rPr>
              <a:t>https://youtu.be/Dmtv7KcYp10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26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8"/>
          <p:cNvSpPr txBox="1">
            <a:spLocks noGrp="1"/>
          </p:cNvSpPr>
          <p:nvPr>
            <p:ph type="title"/>
          </p:nvPr>
        </p:nvSpPr>
        <p:spPr>
          <a:xfrm flipH="1">
            <a:off x="709899" y="437700"/>
            <a:ext cx="7724052" cy="858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err="1">
                <a:solidFill>
                  <a:schemeClr val="lt1"/>
                </a:solidFill>
              </a:rPr>
              <a:t>Blaník</a:t>
            </a:r>
            <a:endParaRPr lang="en" sz="6000">
              <a:solidFill>
                <a:schemeClr val="lt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227F729-455B-EF42-8AE5-D55D1D346CA8}"/>
              </a:ext>
            </a:extLst>
          </p:cNvPr>
          <p:cNvSpPr txBox="1"/>
          <p:nvPr/>
        </p:nvSpPr>
        <p:spPr>
          <a:xfrm>
            <a:off x="1159827" y="1667251"/>
            <a:ext cx="5249994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Šestá a závěrečná opera cyklu má vlast</a:t>
            </a:r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  <a:ea typeface="Roboto"/>
              </a:rPr>
              <a:t>Patři mezi symfonické básně</a:t>
            </a:r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Dokončena 9. března 1879</a:t>
            </a:r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Premiéru měla 4. ledna 1880 </a:t>
            </a:r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Bedřich Smetana ji složil, když byl už kompletně hluchý</a:t>
            </a:r>
          </a:p>
          <a:p>
            <a:pPr marL="285750" indent="-285750">
              <a:buFont typeface="Calibri"/>
              <a:buChar char="-"/>
            </a:pPr>
            <a:endParaRPr lang="cs-CZ"/>
          </a:p>
          <a:p>
            <a:pPr marL="285750" indent="-285750">
              <a:buFont typeface="Calibri"/>
              <a:buChar char="-"/>
            </a:pPr>
            <a:endParaRPr lang="cs-CZ"/>
          </a:p>
          <a:p>
            <a:pPr marL="285750" indent="-285750">
              <a:buFont typeface="Calibri"/>
              <a:buChar char="-"/>
            </a:pPr>
            <a:endParaRPr lang="cs-CZ"/>
          </a:p>
          <a:p>
            <a:pPr marL="285750" indent="-285750">
              <a:buFont typeface="Calibri"/>
              <a:buChar char="-"/>
            </a:pPr>
            <a:endParaRPr lang="cs-CZ"/>
          </a:p>
        </p:txBody>
      </p:sp>
      <p:pic>
        <p:nvPicPr>
          <p:cNvPr id="3" name="Obrázek 2" descr="Nalezený obrázek pro  bedrich smetana">
            <a:extLst>
              <a:ext uri="{FF2B5EF4-FFF2-40B4-BE49-F238E27FC236}">
                <a16:creationId xmlns:a16="http://schemas.microsoft.com/office/drawing/2014/main" id="{301529A2-489D-D877-3F73-EEC3D451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19" y="1121193"/>
            <a:ext cx="2274972" cy="34124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1"/>
          <p:cNvSpPr txBox="1">
            <a:spLocks noGrp="1"/>
          </p:cNvSpPr>
          <p:nvPr>
            <p:ph type="title"/>
          </p:nvPr>
        </p:nvSpPr>
        <p:spPr>
          <a:xfrm>
            <a:off x="719925" y="457753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err="1">
                <a:solidFill>
                  <a:schemeClr val="bg1"/>
                </a:solidFill>
              </a:rPr>
              <a:t>Blaník</a:t>
            </a:r>
            <a:endParaRPr lang="en" sz="6000">
              <a:solidFill>
                <a:schemeClr val="bg1"/>
              </a:solidFill>
            </a:endParaRPr>
          </a:p>
        </p:txBody>
      </p:sp>
      <p:sp>
        <p:nvSpPr>
          <p:cNvPr id="610" name="Google Shape;610;p61"/>
          <p:cNvSpPr/>
          <p:nvPr/>
        </p:nvSpPr>
        <p:spPr>
          <a:xfrm rot="813319">
            <a:off x="-4420365" y="-155654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9080A5-9573-9483-ADF2-F0732C5D19D1}"/>
              </a:ext>
            </a:extLst>
          </p:cNvPr>
          <p:cNvSpPr txBox="1"/>
          <p:nvPr/>
        </p:nvSpPr>
        <p:spPr>
          <a:xfrm>
            <a:off x="2288257" y="1698318"/>
            <a:ext cx="405972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cs-CZ"/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Jde o pokračování Tábora</a:t>
            </a:r>
            <a:endParaRPr lang="en-US" sz="1800">
              <a:solidFill>
                <a:srgbClr val="1E1E1E"/>
              </a:solidFill>
              <a:latin typeface="Manrope"/>
            </a:endParaRPr>
          </a:p>
          <a:p>
            <a:pPr marL="285750" indent="-285750">
              <a:buFont typeface="Calibri"/>
              <a:buChar char="-"/>
            </a:pPr>
            <a:r>
              <a:rPr lang="cs-CZ" sz="1800">
                <a:latin typeface="Manrope"/>
              </a:rPr>
              <a:t>Podle pověsti v hoře Blaníku spí české vojsko se svatým Václavem </a:t>
            </a:r>
          </a:p>
          <a:p>
            <a:pPr marL="285750" indent="-285750">
              <a:buFont typeface="Calibri"/>
              <a:buChar char="-"/>
            </a:pPr>
            <a:endParaRPr lang="cs-CZ" sz="1800">
              <a:latin typeface="Manrope"/>
            </a:endParaRPr>
          </a:p>
          <a:p>
            <a:pPr marL="285750" indent="-285750">
              <a:buFont typeface="Calibri"/>
              <a:buChar char="-"/>
            </a:pPr>
            <a:endParaRPr lang="cs-CZ" sz="1800">
              <a:latin typeface="Manrope"/>
            </a:endParaRPr>
          </a:p>
        </p:txBody>
      </p:sp>
      <p:pic>
        <p:nvPicPr>
          <p:cNvPr id="5" name="Obrázek 4" descr="Nalezený obrázek pro hora Blaník">
            <a:extLst>
              <a:ext uri="{FF2B5EF4-FFF2-40B4-BE49-F238E27FC236}">
                <a16:creationId xmlns:a16="http://schemas.microsoft.com/office/drawing/2014/main" id="{A9E0E1C0-3198-15EE-ADC1-D7993377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682" y="2991853"/>
            <a:ext cx="3330242" cy="2147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723300" y="617531"/>
            <a:ext cx="4510500" cy="9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err="1"/>
              <a:t>Děj</a:t>
            </a:r>
            <a:r>
              <a:rPr lang="en"/>
              <a:t>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A43850-80A7-B496-CFD5-D699F393E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53" y="1854022"/>
            <a:ext cx="4359900" cy="1431900"/>
          </a:xfrm>
        </p:spPr>
        <p:txBody>
          <a:bodyPr/>
          <a:lstStyle/>
          <a:p>
            <a:r>
              <a:rPr lang="cs-CZ" sz="2000"/>
              <a:t>Přímo navazuje na Tábor </a:t>
            </a:r>
          </a:p>
          <a:p>
            <a:r>
              <a:rPr lang="cs-CZ" sz="2000"/>
              <a:t>Ze zachmuřené vzpomínky na husitskou dobu se přeneseme do sladce rozezpívané krajiny v okolí hory Blaník.</a:t>
            </a:r>
          </a:p>
          <a:p>
            <a:r>
              <a:rPr lang="cs-CZ" sz="2000"/>
              <a:t>Následně hudba nabere na dramatičnosti s příchodem bojů.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3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800" err="1">
                <a:solidFill>
                  <a:srgbClr val="1E1E1E"/>
                </a:solidFill>
              </a:rPr>
              <a:t>Děj</a:t>
            </a:r>
            <a:r>
              <a:rPr lang="en" sz="4800">
                <a:solidFill>
                  <a:srgbClr val="1E1E1E"/>
                </a:solidFill>
              </a:rPr>
              <a:t> </a:t>
            </a:r>
            <a:r>
              <a:rPr lang="en" sz="4800" err="1">
                <a:solidFill>
                  <a:srgbClr val="1E1E1E"/>
                </a:solidFill>
              </a:rPr>
              <a:t>pokračovaní</a:t>
            </a:r>
            <a:endParaRPr lang="en" sz="4800">
              <a:solidFill>
                <a:srgbClr val="1E1E1E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29275B-12E1-ABF9-BED9-7ED784FE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75" y="3425025"/>
            <a:ext cx="5114100" cy="487500"/>
          </a:xfrm>
        </p:spPr>
        <p:txBody>
          <a:bodyPr/>
          <a:lstStyle/>
          <a:p>
            <a:r>
              <a:rPr lang="cs-CZ"/>
              <a:t>Podle dávné víry se pak v okamžiku </a:t>
            </a:r>
            <a:r>
              <a:rPr lang="cs-CZ" err="1"/>
              <a:t>nejtežších</a:t>
            </a:r>
            <a:r>
              <a:rPr lang="cs-CZ"/>
              <a:t> bojů otevře hora Blaník, ze které vyjde na pomoc vojsko.( autor se zde přiklonil ke starší verzi kde v hoře spí husité)</a:t>
            </a:r>
            <a:br>
              <a:rPr lang="cs-CZ"/>
            </a:br>
            <a:r>
              <a:rPr lang="cs-CZ"/>
              <a:t>Následně jako osvobozující signál zazní :Že konečně s ním vždycky zvítězíte.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Předvádění na obrazovce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Kulim Park</vt:lpstr>
      <vt:lpstr>Kulim Park SemiBold</vt:lpstr>
      <vt:lpstr>Manrope</vt:lpstr>
      <vt:lpstr>Nunito Light</vt:lpstr>
      <vt:lpstr>PT Sans</vt:lpstr>
      <vt:lpstr>Times New Roman</vt:lpstr>
      <vt:lpstr>Minimalist Korean Aesthetic Pitch Deck by Slidesgo</vt:lpstr>
      <vt:lpstr>Tábor a Blaník</vt:lpstr>
      <vt:lpstr>Tábor</vt:lpstr>
      <vt:lpstr>Premiéra</vt:lpstr>
      <vt:lpstr>Hudební motivy</vt:lpstr>
      <vt:lpstr>Smetanův výklad</vt:lpstr>
      <vt:lpstr>Blaník</vt:lpstr>
      <vt:lpstr>Blaník</vt:lpstr>
      <vt:lpstr>Děj </vt:lpstr>
      <vt:lpstr>Děj pokračovaní</vt:lpstr>
      <vt:lpstr>Děj zakončení</vt:lpstr>
      <vt:lpstr>Zdroje</vt:lpstr>
      <vt:lpstr>Kachůůůůůt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KOREAN AESTHETIC PITCH DECK</dc:title>
  <dc:creator>Šimon Hanák</dc:creator>
  <cp:lastModifiedBy>David Válka</cp:lastModifiedBy>
  <cp:revision>1</cp:revision>
  <dcterms:modified xsi:type="dcterms:W3CDTF">2024-05-27T09:53:45Z</dcterms:modified>
</cp:coreProperties>
</file>