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4092" r:id="rId2"/>
    <p:sldId id="4131" r:id="rId3"/>
    <p:sldId id="4133" r:id="rId4"/>
    <p:sldId id="4094" r:id="rId5"/>
    <p:sldId id="4122" r:id="rId6"/>
    <p:sldId id="4095" r:id="rId7"/>
    <p:sldId id="4135" r:id="rId8"/>
    <p:sldId id="4136" r:id="rId9"/>
    <p:sldId id="4137" r:id="rId10"/>
    <p:sldId id="4124" r:id="rId1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FDDD3"/>
    <a:srgbClr val="016D78"/>
    <a:srgbClr val="E19578"/>
    <a:srgbClr val="82C5BF"/>
    <a:srgbClr val="E39578"/>
    <a:srgbClr val="EEF7FA"/>
    <a:srgbClr val="66D166"/>
    <a:srgbClr val="000000"/>
    <a:srgbClr val="FFFFFF"/>
    <a:srgbClr val="E2EC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99F87A-5361-D541-B493-FE0DDC1670C4}" v="45" dt="2024-02-17T20:48:14.569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 autoAdjust="0"/>
    <p:restoredTop sz="94632" autoAdjust="0"/>
  </p:normalViewPr>
  <p:slideViewPr>
    <p:cSldViewPr snapToGrid="0" snapToObjects="1">
      <p:cViewPr varScale="1">
        <p:scale>
          <a:sx n="60" d="100"/>
          <a:sy n="60" d="100"/>
        </p:scale>
        <p:origin x="200" y="68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82" d="100"/>
        <a:sy n="182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Bellota Text Light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Bellota Text Light" pitchFamily="2" charset="77"/>
              </a:defRPr>
            </a:lvl1pPr>
          </a:lstStyle>
          <a:p>
            <a:fld id="{EFC10EE1-B198-C942-8235-326C972CBB30}" type="datetimeFigureOut">
              <a:rPr lang="en-US" smtClean="0"/>
              <a:pPr/>
              <a:t>4/2/2024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Bellota Text Light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Bellota Text Light" pitchFamily="2" charset="77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Bellota Text Light" pitchFamily="2" charset="77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Bellota Text Light" pitchFamily="2" charset="77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Bellota Text Light" pitchFamily="2" charset="77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Bellota Text Light" pitchFamily="2" charset="77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Bellota Text Light" pitchFamily="2" charset="77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126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 + 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1C0C71-D4F5-9BF6-BE63-AA6D23777FD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258245" y="2438462"/>
            <a:ext cx="9274994" cy="11960404"/>
          </a:xfrm>
          <a:custGeom>
            <a:avLst/>
            <a:gdLst>
              <a:gd name="connsiteX0" fmla="*/ 2851150 w 5702300"/>
              <a:gd name="connsiteY0" fmla="*/ 0 h 7353300"/>
              <a:gd name="connsiteX1" fmla="*/ 5702300 w 5702300"/>
              <a:gd name="connsiteY1" fmla="*/ 3676650 h 7353300"/>
              <a:gd name="connsiteX2" fmla="*/ 2851150 w 5702300"/>
              <a:gd name="connsiteY2" fmla="*/ 7353300 h 7353300"/>
              <a:gd name="connsiteX3" fmla="*/ 0 w 5702300"/>
              <a:gd name="connsiteY3" fmla="*/ 3676650 h 7353300"/>
              <a:gd name="connsiteX4" fmla="*/ 2851150 w 5702300"/>
              <a:gd name="connsiteY4" fmla="*/ 0 h 7353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02300" h="7353300">
                <a:moveTo>
                  <a:pt x="2851150" y="0"/>
                </a:moveTo>
                <a:cubicBezTo>
                  <a:pt x="4425797" y="0"/>
                  <a:pt x="5702300" y="1646092"/>
                  <a:pt x="5702300" y="3676650"/>
                </a:cubicBezTo>
                <a:cubicBezTo>
                  <a:pt x="5702300" y="5707208"/>
                  <a:pt x="4425797" y="7353300"/>
                  <a:pt x="2851150" y="7353300"/>
                </a:cubicBezTo>
                <a:cubicBezTo>
                  <a:pt x="1276503" y="7353300"/>
                  <a:pt x="0" y="5707208"/>
                  <a:pt x="0" y="3676650"/>
                </a:cubicBezTo>
                <a:cubicBezTo>
                  <a:pt x="0" y="1646092"/>
                  <a:pt x="1276503" y="0"/>
                  <a:pt x="285115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82843" tIns="91422" rIns="182843" bIns="91422" rtlCol="0" anchor="ctr">
            <a:noAutofit/>
          </a:bodyPr>
          <a:lstStyle>
            <a:lvl1pPr>
              <a:defRPr lang="en-US" sz="2400" b="0" i="0" dirty="0">
                <a:solidFill>
                  <a:schemeClr val="lt1"/>
                </a:solidFill>
                <a:latin typeface="Bellota Text Light" pitchFamily="2" charset="77"/>
                <a:ea typeface="+mn-ea"/>
                <a:cs typeface="Heebo Light" pitchFamily="2" charset="-79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793066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Right +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93E295A-69D5-F024-98BD-151BB81350F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3526013" y="1502115"/>
            <a:ext cx="8306709" cy="10711769"/>
          </a:xfrm>
          <a:custGeom>
            <a:avLst/>
            <a:gdLst>
              <a:gd name="connsiteX0" fmla="*/ 2851150 w 5702300"/>
              <a:gd name="connsiteY0" fmla="*/ 0 h 7353300"/>
              <a:gd name="connsiteX1" fmla="*/ 5702300 w 5702300"/>
              <a:gd name="connsiteY1" fmla="*/ 3676650 h 7353300"/>
              <a:gd name="connsiteX2" fmla="*/ 2851150 w 5702300"/>
              <a:gd name="connsiteY2" fmla="*/ 7353300 h 7353300"/>
              <a:gd name="connsiteX3" fmla="*/ 0 w 5702300"/>
              <a:gd name="connsiteY3" fmla="*/ 3676650 h 7353300"/>
              <a:gd name="connsiteX4" fmla="*/ 2851150 w 5702300"/>
              <a:gd name="connsiteY4" fmla="*/ 0 h 7353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02300" h="7353300">
                <a:moveTo>
                  <a:pt x="2851150" y="0"/>
                </a:moveTo>
                <a:cubicBezTo>
                  <a:pt x="4425797" y="0"/>
                  <a:pt x="5702300" y="1646092"/>
                  <a:pt x="5702300" y="3676650"/>
                </a:cubicBezTo>
                <a:cubicBezTo>
                  <a:pt x="5702300" y="5707208"/>
                  <a:pt x="4425797" y="7353300"/>
                  <a:pt x="2851150" y="7353300"/>
                </a:cubicBezTo>
                <a:cubicBezTo>
                  <a:pt x="1276503" y="7353300"/>
                  <a:pt x="0" y="5707208"/>
                  <a:pt x="0" y="3676650"/>
                </a:cubicBezTo>
                <a:cubicBezTo>
                  <a:pt x="0" y="1646092"/>
                  <a:pt x="1276503" y="0"/>
                  <a:pt x="285115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82843" tIns="91422" rIns="182843" bIns="91422" rtlCol="0" anchor="ctr">
            <a:noAutofit/>
          </a:bodyPr>
          <a:lstStyle>
            <a:lvl1pPr>
              <a:defRPr lang="en-US" sz="2400" b="0" i="0" dirty="0">
                <a:solidFill>
                  <a:schemeClr val="lt1"/>
                </a:solidFill>
                <a:latin typeface="Bellota Text Light" pitchFamily="2" charset="77"/>
                <a:ea typeface="+mn-ea"/>
                <a:cs typeface="Heebo Light" pitchFamily="2" charset="-79"/>
              </a:defRPr>
            </a:lvl1pPr>
          </a:lstStyle>
          <a:p>
            <a:pPr marL="0" lv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7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et Our C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icture Placeholder 92">
            <a:extLst>
              <a:ext uri="{FF2B5EF4-FFF2-40B4-BE49-F238E27FC236}">
                <a16:creationId xmlns:a16="http://schemas.microsoft.com/office/drawing/2014/main" id="{0294AB77-F1A5-7024-D2B0-0ED616CC455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258245" y="-990538"/>
            <a:ext cx="9274994" cy="11960404"/>
          </a:xfrm>
          <a:custGeom>
            <a:avLst/>
            <a:gdLst>
              <a:gd name="connsiteX0" fmla="*/ 2851150 w 5702300"/>
              <a:gd name="connsiteY0" fmla="*/ 0 h 7353300"/>
              <a:gd name="connsiteX1" fmla="*/ 5702300 w 5702300"/>
              <a:gd name="connsiteY1" fmla="*/ 3676650 h 7353300"/>
              <a:gd name="connsiteX2" fmla="*/ 2851150 w 5702300"/>
              <a:gd name="connsiteY2" fmla="*/ 7353300 h 7353300"/>
              <a:gd name="connsiteX3" fmla="*/ 0 w 5702300"/>
              <a:gd name="connsiteY3" fmla="*/ 3676650 h 7353300"/>
              <a:gd name="connsiteX4" fmla="*/ 2851150 w 5702300"/>
              <a:gd name="connsiteY4" fmla="*/ 0 h 7353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02300" h="7353300">
                <a:moveTo>
                  <a:pt x="2851150" y="0"/>
                </a:moveTo>
                <a:cubicBezTo>
                  <a:pt x="4425797" y="0"/>
                  <a:pt x="5702300" y="1646092"/>
                  <a:pt x="5702300" y="3676650"/>
                </a:cubicBezTo>
                <a:cubicBezTo>
                  <a:pt x="5702300" y="5707208"/>
                  <a:pt x="4425797" y="7353300"/>
                  <a:pt x="2851150" y="7353300"/>
                </a:cubicBezTo>
                <a:cubicBezTo>
                  <a:pt x="1276503" y="7353300"/>
                  <a:pt x="0" y="5707208"/>
                  <a:pt x="0" y="3676650"/>
                </a:cubicBezTo>
                <a:cubicBezTo>
                  <a:pt x="0" y="1646092"/>
                  <a:pt x="1276503" y="0"/>
                  <a:pt x="285115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82843" tIns="91422" rIns="182843" bIns="91422" rtlCol="0" anchor="ctr">
            <a:noAutofit/>
          </a:bodyPr>
          <a:lstStyle>
            <a:lvl1pPr>
              <a:defRPr lang="en-US" sz="2400" b="0" i="0" dirty="0">
                <a:solidFill>
                  <a:schemeClr val="lt1"/>
                </a:solidFill>
                <a:latin typeface="Bellota Text Light" pitchFamily="2" charset="77"/>
                <a:ea typeface="+mn-ea"/>
                <a:cs typeface="Heebo Light" pitchFamily="2" charset="-79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414549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7DF956C-492F-0565-1721-F36AC694B8C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180956" y="2993572"/>
            <a:ext cx="4659849" cy="6009025"/>
          </a:xfrm>
          <a:custGeom>
            <a:avLst/>
            <a:gdLst>
              <a:gd name="connsiteX0" fmla="*/ 2851150 w 5702300"/>
              <a:gd name="connsiteY0" fmla="*/ 0 h 7353300"/>
              <a:gd name="connsiteX1" fmla="*/ 5702300 w 5702300"/>
              <a:gd name="connsiteY1" fmla="*/ 3676650 h 7353300"/>
              <a:gd name="connsiteX2" fmla="*/ 2851150 w 5702300"/>
              <a:gd name="connsiteY2" fmla="*/ 7353300 h 7353300"/>
              <a:gd name="connsiteX3" fmla="*/ 0 w 5702300"/>
              <a:gd name="connsiteY3" fmla="*/ 3676650 h 7353300"/>
              <a:gd name="connsiteX4" fmla="*/ 2851150 w 5702300"/>
              <a:gd name="connsiteY4" fmla="*/ 0 h 7353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02300" h="7353300">
                <a:moveTo>
                  <a:pt x="2851150" y="0"/>
                </a:moveTo>
                <a:cubicBezTo>
                  <a:pt x="4425797" y="0"/>
                  <a:pt x="5702300" y="1646092"/>
                  <a:pt x="5702300" y="3676650"/>
                </a:cubicBezTo>
                <a:cubicBezTo>
                  <a:pt x="5702300" y="5707208"/>
                  <a:pt x="4425797" y="7353300"/>
                  <a:pt x="2851150" y="7353300"/>
                </a:cubicBezTo>
                <a:cubicBezTo>
                  <a:pt x="1276503" y="7353300"/>
                  <a:pt x="0" y="5707208"/>
                  <a:pt x="0" y="3676650"/>
                </a:cubicBezTo>
                <a:cubicBezTo>
                  <a:pt x="0" y="1646092"/>
                  <a:pt x="1276503" y="0"/>
                  <a:pt x="285115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82843" tIns="91422" rIns="182843" bIns="91422" rtlCol="0" anchor="ctr">
            <a:noAutofit/>
          </a:bodyPr>
          <a:lstStyle>
            <a:lvl1pPr>
              <a:defRPr lang="en-US" sz="2400" b="0" i="0" dirty="0">
                <a:solidFill>
                  <a:schemeClr val="lt1"/>
                </a:solidFill>
                <a:latin typeface="Bellota Text Light" pitchFamily="2" charset="77"/>
                <a:ea typeface="+mn-ea"/>
                <a:cs typeface="Heebo Light" pitchFamily="2" charset="-79"/>
              </a:defRPr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305937-0B11-D0D7-D570-CFC3E786FD2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858901" y="2993572"/>
            <a:ext cx="4659849" cy="6009025"/>
          </a:xfrm>
          <a:custGeom>
            <a:avLst/>
            <a:gdLst>
              <a:gd name="connsiteX0" fmla="*/ 2851150 w 5702300"/>
              <a:gd name="connsiteY0" fmla="*/ 0 h 7353300"/>
              <a:gd name="connsiteX1" fmla="*/ 5702300 w 5702300"/>
              <a:gd name="connsiteY1" fmla="*/ 3676650 h 7353300"/>
              <a:gd name="connsiteX2" fmla="*/ 2851150 w 5702300"/>
              <a:gd name="connsiteY2" fmla="*/ 7353300 h 7353300"/>
              <a:gd name="connsiteX3" fmla="*/ 0 w 5702300"/>
              <a:gd name="connsiteY3" fmla="*/ 3676650 h 7353300"/>
              <a:gd name="connsiteX4" fmla="*/ 2851150 w 5702300"/>
              <a:gd name="connsiteY4" fmla="*/ 0 h 7353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02300" h="7353300">
                <a:moveTo>
                  <a:pt x="2851150" y="0"/>
                </a:moveTo>
                <a:cubicBezTo>
                  <a:pt x="4425797" y="0"/>
                  <a:pt x="5702300" y="1646092"/>
                  <a:pt x="5702300" y="3676650"/>
                </a:cubicBezTo>
                <a:cubicBezTo>
                  <a:pt x="5702300" y="5707208"/>
                  <a:pt x="4425797" y="7353300"/>
                  <a:pt x="2851150" y="7353300"/>
                </a:cubicBezTo>
                <a:cubicBezTo>
                  <a:pt x="1276503" y="7353300"/>
                  <a:pt x="0" y="5707208"/>
                  <a:pt x="0" y="3676650"/>
                </a:cubicBezTo>
                <a:cubicBezTo>
                  <a:pt x="0" y="1646092"/>
                  <a:pt x="1276503" y="0"/>
                  <a:pt x="285115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82843" tIns="91422" rIns="182843" bIns="91422" rtlCol="0" anchor="ctr">
            <a:noAutofit/>
          </a:bodyPr>
          <a:lstStyle>
            <a:lvl1pPr>
              <a:defRPr lang="en-US" sz="2400" b="0" i="0" dirty="0">
                <a:solidFill>
                  <a:schemeClr val="lt1"/>
                </a:solidFill>
                <a:latin typeface="Bellota Text Light" pitchFamily="2" charset="77"/>
                <a:ea typeface="+mn-ea"/>
                <a:cs typeface="Heebo Light" pitchFamily="2" charset="-79"/>
              </a:defRPr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7CE039E-1670-2259-6FF8-12750A5DE1B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536845" y="2993571"/>
            <a:ext cx="4659849" cy="6009025"/>
          </a:xfrm>
          <a:custGeom>
            <a:avLst/>
            <a:gdLst>
              <a:gd name="connsiteX0" fmla="*/ 2851150 w 5702300"/>
              <a:gd name="connsiteY0" fmla="*/ 0 h 7353300"/>
              <a:gd name="connsiteX1" fmla="*/ 5702300 w 5702300"/>
              <a:gd name="connsiteY1" fmla="*/ 3676650 h 7353300"/>
              <a:gd name="connsiteX2" fmla="*/ 2851150 w 5702300"/>
              <a:gd name="connsiteY2" fmla="*/ 7353300 h 7353300"/>
              <a:gd name="connsiteX3" fmla="*/ 0 w 5702300"/>
              <a:gd name="connsiteY3" fmla="*/ 3676650 h 7353300"/>
              <a:gd name="connsiteX4" fmla="*/ 2851150 w 5702300"/>
              <a:gd name="connsiteY4" fmla="*/ 0 h 7353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02300" h="7353300">
                <a:moveTo>
                  <a:pt x="2851150" y="0"/>
                </a:moveTo>
                <a:cubicBezTo>
                  <a:pt x="4425797" y="0"/>
                  <a:pt x="5702300" y="1646092"/>
                  <a:pt x="5702300" y="3676650"/>
                </a:cubicBezTo>
                <a:cubicBezTo>
                  <a:pt x="5702300" y="5707208"/>
                  <a:pt x="4425797" y="7353300"/>
                  <a:pt x="2851150" y="7353300"/>
                </a:cubicBezTo>
                <a:cubicBezTo>
                  <a:pt x="1276503" y="7353300"/>
                  <a:pt x="0" y="5707208"/>
                  <a:pt x="0" y="3676650"/>
                </a:cubicBezTo>
                <a:cubicBezTo>
                  <a:pt x="0" y="1646092"/>
                  <a:pt x="1276503" y="0"/>
                  <a:pt x="285115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82843" tIns="91422" rIns="182843" bIns="91422" rtlCol="0" anchor="ctr">
            <a:noAutofit/>
          </a:bodyPr>
          <a:lstStyle>
            <a:lvl1pPr>
              <a:defRPr lang="en-US" sz="2400" b="0" i="0" dirty="0">
                <a:solidFill>
                  <a:schemeClr val="lt1"/>
                </a:solidFill>
                <a:latin typeface="Bellota Text Light" pitchFamily="2" charset="77"/>
                <a:ea typeface="+mn-ea"/>
                <a:cs typeface="Heebo Light" pitchFamily="2" charset="-79"/>
              </a:defRPr>
            </a:lvl1pPr>
          </a:lstStyle>
          <a:p>
            <a:pPr marL="0" lv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191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bile Device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EBB28AF1-2E2B-22D1-861B-44E96518D0DE}"/>
              </a:ext>
            </a:extLst>
          </p:cNvPr>
          <p:cNvGrpSpPr/>
          <p:nvPr userDrawn="1"/>
        </p:nvGrpSpPr>
        <p:grpSpPr>
          <a:xfrm>
            <a:off x="16032086" y="-4008516"/>
            <a:ext cx="4819798" cy="9549717"/>
            <a:chOff x="19601840" y="3549898"/>
            <a:chExt cx="2357437" cy="4670913"/>
          </a:xfrm>
        </p:grpSpPr>
        <p:sp>
          <p:nvSpPr>
            <p:cNvPr id="5" name="Freeform 15">
              <a:extLst>
                <a:ext uri="{FF2B5EF4-FFF2-40B4-BE49-F238E27FC236}">
                  <a16:creationId xmlns:a16="http://schemas.microsoft.com/office/drawing/2014/main" id="{48C60144-D756-4772-2E61-C68A0058EB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23821" y="3549898"/>
              <a:ext cx="2307981" cy="4670913"/>
            </a:xfrm>
            <a:custGeom>
              <a:avLst/>
              <a:gdLst>
                <a:gd name="T0" fmla="*/ 1830 w 1854"/>
                <a:gd name="T1" fmla="*/ 3460 h 3747"/>
                <a:gd name="T2" fmla="*/ 1830 w 1854"/>
                <a:gd name="T3" fmla="*/ 3460 h 3747"/>
                <a:gd name="T4" fmla="*/ 1568 w 1854"/>
                <a:gd name="T5" fmla="*/ 3723 h 3747"/>
                <a:gd name="T6" fmla="*/ 302 w 1854"/>
                <a:gd name="T7" fmla="*/ 3723 h 3747"/>
                <a:gd name="T8" fmla="*/ 302 w 1854"/>
                <a:gd name="T9" fmla="*/ 3723 h 3747"/>
                <a:gd name="T10" fmla="*/ 23 w 1854"/>
                <a:gd name="T11" fmla="*/ 3444 h 3747"/>
                <a:gd name="T12" fmla="*/ 23 w 1854"/>
                <a:gd name="T13" fmla="*/ 310 h 3747"/>
                <a:gd name="T14" fmla="*/ 23 w 1854"/>
                <a:gd name="T15" fmla="*/ 310 h 3747"/>
                <a:gd name="T16" fmla="*/ 310 w 1854"/>
                <a:gd name="T17" fmla="*/ 24 h 3747"/>
                <a:gd name="T18" fmla="*/ 1534 w 1854"/>
                <a:gd name="T19" fmla="*/ 24 h 3747"/>
                <a:gd name="T20" fmla="*/ 1534 w 1854"/>
                <a:gd name="T21" fmla="*/ 24 h 3747"/>
                <a:gd name="T22" fmla="*/ 1830 w 1854"/>
                <a:gd name="T23" fmla="*/ 320 h 3747"/>
                <a:gd name="T24" fmla="*/ 1830 w 1854"/>
                <a:gd name="T25" fmla="*/ 3460 h 3747"/>
                <a:gd name="T26" fmla="*/ 1534 w 1854"/>
                <a:gd name="T27" fmla="*/ 0 h 3747"/>
                <a:gd name="T28" fmla="*/ 310 w 1854"/>
                <a:gd name="T29" fmla="*/ 0 h 3747"/>
                <a:gd name="T30" fmla="*/ 310 w 1854"/>
                <a:gd name="T31" fmla="*/ 0 h 3747"/>
                <a:gd name="T32" fmla="*/ 0 w 1854"/>
                <a:gd name="T33" fmla="*/ 310 h 3747"/>
                <a:gd name="T34" fmla="*/ 0 w 1854"/>
                <a:gd name="T35" fmla="*/ 3444 h 3747"/>
                <a:gd name="T36" fmla="*/ 0 w 1854"/>
                <a:gd name="T37" fmla="*/ 3444 h 3747"/>
                <a:gd name="T38" fmla="*/ 302 w 1854"/>
                <a:gd name="T39" fmla="*/ 3746 h 3747"/>
                <a:gd name="T40" fmla="*/ 1568 w 1854"/>
                <a:gd name="T41" fmla="*/ 3746 h 3747"/>
                <a:gd name="T42" fmla="*/ 1568 w 1854"/>
                <a:gd name="T43" fmla="*/ 3746 h 3747"/>
                <a:gd name="T44" fmla="*/ 1853 w 1854"/>
                <a:gd name="T45" fmla="*/ 3460 h 3747"/>
                <a:gd name="T46" fmla="*/ 1853 w 1854"/>
                <a:gd name="T47" fmla="*/ 320 h 3747"/>
                <a:gd name="T48" fmla="*/ 1853 w 1854"/>
                <a:gd name="T49" fmla="*/ 320 h 3747"/>
                <a:gd name="T50" fmla="*/ 1534 w 1854"/>
                <a:gd name="T51" fmla="*/ 0 h 3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854" h="3747">
                  <a:moveTo>
                    <a:pt x="1830" y="3460"/>
                  </a:moveTo>
                  <a:lnTo>
                    <a:pt x="1830" y="3460"/>
                  </a:lnTo>
                  <a:cubicBezTo>
                    <a:pt x="1830" y="3605"/>
                    <a:pt x="1713" y="3723"/>
                    <a:pt x="1568" y="3723"/>
                  </a:cubicBezTo>
                  <a:lnTo>
                    <a:pt x="302" y="3723"/>
                  </a:lnTo>
                  <a:lnTo>
                    <a:pt x="302" y="3723"/>
                  </a:lnTo>
                  <a:cubicBezTo>
                    <a:pt x="148" y="3723"/>
                    <a:pt x="23" y="3598"/>
                    <a:pt x="23" y="3444"/>
                  </a:cubicBezTo>
                  <a:lnTo>
                    <a:pt x="23" y="310"/>
                  </a:lnTo>
                  <a:lnTo>
                    <a:pt x="23" y="310"/>
                  </a:lnTo>
                  <a:cubicBezTo>
                    <a:pt x="23" y="152"/>
                    <a:pt x="152" y="24"/>
                    <a:pt x="310" y="24"/>
                  </a:cubicBezTo>
                  <a:lnTo>
                    <a:pt x="1534" y="24"/>
                  </a:lnTo>
                  <a:lnTo>
                    <a:pt x="1534" y="24"/>
                  </a:lnTo>
                  <a:cubicBezTo>
                    <a:pt x="1697" y="24"/>
                    <a:pt x="1830" y="156"/>
                    <a:pt x="1830" y="320"/>
                  </a:cubicBezTo>
                  <a:lnTo>
                    <a:pt x="1830" y="3460"/>
                  </a:lnTo>
                  <a:close/>
                  <a:moveTo>
                    <a:pt x="1534" y="0"/>
                  </a:moveTo>
                  <a:lnTo>
                    <a:pt x="310" y="0"/>
                  </a:lnTo>
                  <a:lnTo>
                    <a:pt x="310" y="0"/>
                  </a:lnTo>
                  <a:cubicBezTo>
                    <a:pt x="139" y="0"/>
                    <a:pt x="0" y="140"/>
                    <a:pt x="0" y="310"/>
                  </a:cubicBezTo>
                  <a:lnTo>
                    <a:pt x="0" y="3444"/>
                  </a:lnTo>
                  <a:lnTo>
                    <a:pt x="0" y="3444"/>
                  </a:lnTo>
                  <a:cubicBezTo>
                    <a:pt x="0" y="3611"/>
                    <a:pt x="136" y="3746"/>
                    <a:pt x="302" y="3746"/>
                  </a:cubicBezTo>
                  <a:lnTo>
                    <a:pt x="1568" y="3746"/>
                  </a:lnTo>
                  <a:lnTo>
                    <a:pt x="1568" y="3746"/>
                  </a:lnTo>
                  <a:cubicBezTo>
                    <a:pt x="1726" y="3746"/>
                    <a:pt x="1853" y="3618"/>
                    <a:pt x="1853" y="3460"/>
                  </a:cubicBezTo>
                  <a:lnTo>
                    <a:pt x="1853" y="320"/>
                  </a:lnTo>
                  <a:lnTo>
                    <a:pt x="1853" y="320"/>
                  </a:lnTo>
                  <a:cubicBezTo>
                    <a:pt x="1853" y="144"/>
                    <a:pt x="1710" y="0"/>
                    <a:pt x="1534" y="0"/>
                  </a:cubicBezTo>
                  <a:close/>
                </a:path>
              </a:pathLst>
            </a:custGeom>
            <a:solidFill>
              <a:srgbClr val="ACAFB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b="0" i="0" dirty="0">
                <a:latin typeface="Bellota Text Light" pitchFamily="2" charset="77"/>
              </a:endParaRPr>
            </a:p>
          </p:txBody>
        </p:sp>
        <p:sp>
          <p:nvSpPr>
            <p:cNvPr id="6" name="Freeform 16">
              <a:extLst>
                <a:ext uri="{FF2B5EF4-FFF2-40B4-BE49-F238E27FC236}">
                  <a16:creationId xmlns:a16="http://schemas.microsoft.com/office/drawing/2014/main" id="{99C474E7-4764-AE2C-385C-B46D5915AD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51296" y="3577373"/>
              <a:ext cx="2253029" cy="4610465"/>
            </a:xfrm>
            <a:custGeom>
              <a:avLst/>
              <a:gdLst>
                <a:gd name="T0" fmla="*/ 1511 w 1808"/>
                <a:gd name="T1" fmla="*/ 0 h 3700"/>
                <a:gd name="T2" fmla="*/ 287 w 1808"/>
                <a:gd name="T3" fmla="*/ 0 h 3700"/>
                <a:gd name="T4" fmla="*/ 287 w 1808"/>
                <a:gd name="T5" fmla="*/ 0 h 3700"/>
                <a:gd name="T6" fmla="*/ 0 w 1808"/>
                <a:gd name="T7" fmla="*/ 286 h 3700"/>
                <a:gd name="T8" fmla="*/ 0 w 1808"/>
                <a:gd name="T9" fmla="*/ 3420 h 3700"/>
                <a:gd name="T10" fmla="*/ 0 w 1808"/>
                <a:gd name="T11" fmla="*/ 3420 h 3700"/>
                <a:gd name="T12" fmla="*/ 279 w 1808"/>
                <a:gd name="T13" fmla="*/ 3699 h 3700"/>
                <a:gd name="T14" fmla="*/ 1545 w 1808"/>
                <a:gd name="T15" fmla="*/ 3699 h 3700"/>
                <a:gd name="T16" fmla="*/ 1545 w 1808"/>
                <a:gd name="T17" fmla="*/ 3699 h 3700"/>
                <a:gd name="T18" fmla="*/ 1807 w 1808"/>
                <a:gd name="T19" fmla="*/ 3436 h 3700"/>
                <a:gd name="T20" fmla="*/ 1807 w 1808"/>
                <a:gd name="T21" fmla="*/ 296 h 3700"/>
                <a:gd name="T22" fmla="*/ 1807 w 1808"/>
                <a:gd name="T23" fmla="*/ 296 h 3700"/>
                <a:gd name="T24" fmla="*/ 1511 w 1808"/>
                <a:gd name="T25" fmla="*/ 0 h 3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08" h="3700">
                  <a:moveTo>
                    <a:pt x="1511" y="0"/>
                  </a:moveTo>
                  <a:lnTo>
                    <a:pt x="287" y="0"/>
                  </a:lnTo>
                  <a:lnTo>
                    <a:pt x="287" y="0"/>
                  </a:lnTo>
                  <a:cubicBezTo>
                    <a:pt x="129" y="0"/>
                    <a:pt x="0" y="128"/>
                    <a:pt x="0" y="286"/>
                  </a:cubicBezTo>
                  <a:lnTo>
                    <a:pt x="0" y="3420"/>
                  </a:lnTo>
                  <a:lnTo>
                    <a:pt x="0" y="3420"/>
                  </a:lnTo>
                  <a:cubicBezTo>
                    <a:pt x="0" y="3574"/>
                    <a:pt x="125" y="3699"/>
                    <a:pt x="279" y="3699"/>
                  </a:cubicBezTo>
                  <a:lnTo>
                    <a:pt x="1545" y="3699"/>
                  </a:lnTo>
                  <a:lnTo>
                    <a:pt x="1545" y="3699"/>
                  </a:lnTo>
                  <a:cubicBezTo>
                    <a:pt x="1690" y="3699"/>
                    <a:pt x="1807" y="3581"/>
                    <a:pt x="1807" y="3436"/>
                  </a:cubicBezTo>
                  <a:lnTo>
                    <a:pt x="1807" y="296"/>
                  </a:lnTo>
                  <a:lnTo>
                    <a:pt x="1807" y="296"/>
                  </a:lnTo>
                  <a:cubicBezTo>
                    <a:pt x="1807" y="132"/>
                    <a:pt x="1674" y="0"/>
                    <a:pt x="1511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b="0" i="0" dirty="0">
                <a:latin typeface="Bellota Text Light" pitchFamily="2" charset="77"/>
              </a:endParaRPr>
            </a:p>
          </p:txBody>
        </p:sp>
        <p:sp>
          <p:nvSpPr>
            <p:cNvPr id="7" name="Freeform 17">
              <a:extLst>
                <a:ext uri="{FF2B5EF4-FFF2-40B4-BE49-F238E27FC236}">
                  <a16:creationId xmlns:a16="http://schemas.microsoft.com/office/drawing/2014/main" id="{C98AF5D7-97D7-47AB-0322-BE7CC847E4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55707" y="3670791"/>
              <a:ext cx="2049705" cy="4423631"/>
            </a:xfrm>
            <a:custGeom>
              <a:avLst/>
              <a:gdLst>
                <a:gd name="T0" fmla="*/ 1404 w 1646"/>
                <a:gd name="T1" fmla="*/ 0 h 3548"/>
                <a:gd name="T2" fmla="*/ 1189 w 1646"/>
                <a:gd name="T3" fmla="*/ 0 h 3548"/>
                <a:gd name="T4" fmla="*/ 1189 w 1646"/>
                <a:gd name="T5" fmla="*/ 0 h 3548"/>
                <a:gd name="T6" fmla="*/ 1160 w 1646"/>
                <a:gd name="T7" fmla="*/ 29 h 3548"/>
                <a:gd name="T8" fmla="*/ 1160 w 1646"/>
                <a:gd name="T9" fmla="*/ 87 h 3548"/>
                <a:gd name="T10" fmla="*/ 1160 w 1646"/>
                <a:gd name="T11" fmla="*/ 87 h 3548"/>
                <a:gd name="T12" fmla="*/ 1096 w 1646"/>
                <a:gd name="T13" fmla="*/ 151 h 3548"/>
                <a:gd name="T14" fmla="*/ 549 w 1646"/>
                <a:gd name="T15" fmla="*/ 151 h 3548"/>
                <a:gd name="T16" fmla="*/ 549 w 1646"/>
                <a:gd name="T17" fmla="*/ 151 h 3548"/>
                <a:gd name="T18" fmla="*/ 486 w 1646"/>
                <a:gd name="T19" fmla="*/ 87 h 3548"/>
                <a:gd name="T20" fmla="*/ 486 w 1646"/>
                <a:gd name="T21" fmla="*/ 23 h 3548"/>
                <a:gd name="T22" fmla="*/ 486 w 1646"/>
                <a:gd name="T23" fmla="*/ 23 h 3548"/>
                <a:gd name="T24" fmla="*/ 462 w 1646"/>
                <a:gd name="T25" fmla="*/ 0 h 3548"/>
                <a:gd name="T26" fmla="*/ 233 w 1646"/>
                <a:gd name="T27" fmla="*/ 0 h 3548"/>
                <a:gd name="T28" fmla="*/ 233 w 1646"/>
                <a:gd name="T29" fmla="*/ 0 h 3548"/>
                <a:gd name="T30" fmla="*/ 0 w 1646"/>
                <a:gd name="T31" fmla="*/ 232 h 3548"/>
                <a:gd name="T32" fmla="*/ 0 w 1646"/>
                <a:gd name="T33" fmla="*/ 3322 h 3548"/>
                <a:gd name="T34" fmla="*/ 0 w 1646"/>
                <a:gd name="T35" fmla="*/ 3322 h 3548"/>
                <a:gd name="T36" fmla="*/ 225 w 1646"/>
                <a:gd name="T37" fmla="*/ 3547 h 3548"/>
                <a:gd name="T38" fmla="*/ 1436 w 1646"/>
                <a:gd name="T39" fmla="*/ 3547 h 3548"/>
                <a:gd name="T40" fmla="*/ 1436 w 1646"/>
                <a:gd name="T41" fmla="*/ 3547 h 3548"/>
                <a:gd name="T42" fmla="*/ 1645 w 1646"/>
                <a:gd name="T43" fmla="*/ 3337 h 3548"/>
                <a:gd name="T44" fmla="*/ 1645 w 1646"/>
                <a:gd name="T45" fmla="*/ 240 h 3548"/>
                <a:gd name="T46" fmla="*/ 1645 w 1646"/>
                <a:gd name="T47" fmla="*/ 240 h 3548"/>
                <a:gd name="T48" fmla="*/ 1404 w 1646"/>
                <a:gd name="T49" fmla="*/ 0 h 3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646" h="3548">
                  <a:moveTo>
                    <a:pt x="1404" y="0"/>
                  </a:moveTo>
                  <a:lnTo>
                    <a:pt x="1189" y="0"/>
                  </a:lnTo>
                  <a:lnTo>
                    <a:pt x="1189" y="0"/>
                  </a:lnTo>
                  <a:cubicBezTo>
                    <a:pt x="1173" y="0"/>
                    <a:pt x="1160" y="13"/>
                    <a:pt x="1160" y="29"/>
                  </a:cubicBezTo>
                  <a:lnTo>
                    <a:pt x="1160" y="87"/>
                  </a:lnTo>
                  <a:lnTo>
                    <a:pt x="1160" y="87"/>
                  </a:lnTo>
                  <a:cubicBezTo>
                    <a:pt x="1160" y="122"/>
                    <a:pt x="1131" y="151"/>
                    <a:pt x="1096" y="151"/>
                  </a:cubicBezTo>
                  <a:lnTo>
                    <a:pt x="549" y="151"/>
                  </a:lnTo>
                  <a:lnTo>
                    <a:pt x="549" y="151"/>
                  </a:lnTo>
                  <a:cubicBezTo>
                    <a:pt x="515" y="151"/>
                    <a:pt x="486" y="122"/>
                    <a:pt x="486" y="87"/>
                  </a:cubicBezTo>
                  <a:lnTo>
                    <a:pt x="486" y="23"/>
                  </a:lnTo>
                  <a:lnTo>
                    <a:pt x="486" y="23"/>
                  </a:lnTo>
                  <a:cubicBezTo>
                    <a:pt x="486" y="10"/>
                    <a:pt x="476" y="0"/>
                    <a:pt x="462" y="0"/>
                  </a:cubicBezTo>
                  <a:lnTo>
                    <a:pt x="233" y="0"/>
                  </a:lnTo>
                  <a:lnTo>
                    <a:pt x="233" y="0"/>
                  </a:lnTo>
                  <a:cubicBezTo>
                    <a:pt x="104" y="0"/>
                    <a:pt x="0" y="104"/>
                    <a:pt x="0" y="232"/>
                  </a:cubicBezTo>
                  <a:lnTo>
                    <a:pt x="0" y="3322"/>
                  </a:lnTo>
                  <a:lnTo>
                    <a:pt x="0" y="3322"/>
                  </a:lnTo>
                  <a:cubicBezTo>
                    <a:pt x="0" y="3446"/>
                    <a:pt x="101" y="3547"/>
                    <a:pt x="225" y="3547"/>
                  </a:cubicBezTo>
                  <a:lnTo>
                    <a:pt x="1436" y="3547"/>
                  </a:lnTo>
                  <a:lnTo>
                    <a:pt x="1436" y="3547"/>
                  </a:lnTo>
                  <a:cubicBezTo>
                    <a:pt x="1551" y="3547"/>
                    <a:pt x="1645" y="3453"/>
                    <a:pt x="1645" y="3337"/>
                  </a:cubicBezTo>
                  <a:lnTo>
                    <a:pt x="1645" y="240"/>
                  </a:lnTo>
                  <a:lnTo>
                    <a:pt x="1645" y="240"/>
                  </a:lnTo>
                  <a:cubicBezTo>
                    <a:pt x="1645" y="108"/>
                    <a:pt x="1537" y="0"/>
                    <a:pt x="1404" y="0"/>
                  </a:cubicBezTo>
                </a:path>
              </a:pathLst>
            </a:custGeom>
            <a:solidFill>
              <a:srgbClr val="EBD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b="0" i="0" dirty="0">
                <a:latin typeface="Bellota Text Light" pitchFamily="2" charset="77"/>
              </a:endParaRPr>
            </a:p>
          </p:txBody>
        </p:sp>
        <p:sp>
          <p:nvSpPr>
            <p:cNvPr id="9" name="Freeform 18">
              <a:extLst>
                <a:ext uri="{FF2B5EF4-FFF2-40B4-BE49-F238E27FC236}">
                  <a16:creationId xmlns:a16="http://schemas.microsoft.com/office/drawing/2014/main" id="{B0374869-0F27-C149-C4FD-BE0BBB6298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01840" y="4330216"/>
              <a:ext cx="27475" cy="346199"/>
            </a:xfrm>
            <a:custGeom>
              <a:avLst/>
              <a:gdLst>
                <a:gd name="T0" fmla="*/ 0 w 21"/>
                <a:gd name="T1" fmla="*/ 7 h 280"/>
                <a:gd name="T2" fmla="*/ 0 w 21"/>
                <a:gd name="T3" fmla="*/ 273 h 280"/>
                <a:gd name="T4" fmla="*/ 0 w 21"/>
                <a:gd name="T5" fmla="*/ 273 h 280"/>
                <a:gd name="T6" fmla="*/ 6 w 21"/>
                <a:gd name="T7" fmla="*/ 279 h 280"/>
                <a:gd name="T8" fmla="*/ 20 w 21"/>
                <a:gd name="T9" fmla="*/ 279 h 280"/>
                <a:gd name="T10" fmla="*/ 20 w 21"/>
                <a:gd name="T11" fmla="*/ 0 h 280"/>
                <a:gd name="T12" fmla="*/ 6 w 21"/>
                <a:gd name="T13" fmla="*/ 0 h 280"/>
                <a:gd name="T14" fmla="*/ 6 w 21"/>
                <a:gd name="T15" fmla="*/ 0 h 280"/>
                <a:gd name="T16" fmla="*/ 0 w 21"/>
                <a:gd name="T17" fmla="*/ 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280">
                  <a:moveTo>
                    <a:pt x="0" y="7"/>
                  </a:moveTo>
                  <a:lnTo>
                    <a:pt x="0" y="273"/>
                  </a:lnTo>
                  <a:lnTo>
                    <a:pt x="0" y="273"/>
                  </a:lnTo>
                  <a:cubicBezTo>
                    <a:pt x="0" y="277"/>
                    <a:pt x="3" y="279"/>
                    <a:pt x="6" y="279"/>
                  </a:cubicBezTo>
                  <a:lnTo>
                    <a:pt x="20" y="279"/>
                  </a:lnTo>
                  <a:lnTo>
                    <a:pt x="20" y="0"/>
                  </a:lnTo>
                  <a:lnTo>
                    <a:pt x="6" y="0"/>
                  </a:lnTo>
                  <a:lnTo>
                    <a:pt x="6" y="0"/>
                  </a:lnTo>
                  <a:cubicBezTo>
                    <a:pt x="3" y="0"/>
                    <a:pt x="0" y="3"/>
                    <a:pt x="0" y="7"/>
                  </a:cubicBezTo>
                </a:path>
              </a:pathLst>
            </a:custGeom>
            <a:solidFill>
              <a:srgbClr val="5C5B6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b="0" i="0" dirty="0">
                <a:latin typeface="Bellota Text Light" pitchFamily="2" charset="77"/>
              </a:endParaRPr>
            </a:p>
          </p:txBody>
        </p:sp>
        <p:sp>
          <p:nvSpPr>
            <p:cNvPr id="10" name="Freeform 19">
              <a:extLst>
                <a:ext uri="{FF2B5EF4-FFF2-40B4-BE49-F238E27FC236}">
                  <a16:creationId xmlns:a16="http://schemas.microsoft.com/office/drawing/2014/main" id="{DDE565CC-1D08-2A33-A809-44BDA6DE8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01840" y="5105038"/>
              <a:ext cx="27475" cy="274759"/>
            </a:xfrm>
            <a:custGeom>
              <a:avLst/>
              <a:gdLst>
                <a:gd name="T0" fmla="*/ 0 w 21"/>
                <a:gd name="T1" fmla="*/ 7 h 221"/>
                <a:gd name="T2" fmla="*/ 0 w 21"/>
                <a:gd name="T3" fmla="*/ 213 h 221"/>
                <a:gd name="T4" fmla="*/ 0 w 21"/>
                <a:gd name="T5" fmla="*/ 213 h 221"/>
                <a:gd name="T6" fmla="*/ 6 w 21"/>
                <a:gd name="T7" fmla="*/ 220 h 221"/>
                <a:gd name="T8" fmla="*/ 20 w 21"/>
                <a:gd name="T9" fmla="*/ 220 h 221"/>
                <a:gd name="T10" fmla="*/ 20 w 21"/>
                <a:gd name="T11" fmla="*/ 0 h 221"/>
                <a:gd name="T12" fmla="*/ 6 w 21"/>
                <a:gd name="T13" fmla="*/ 0 h 221"/>
                <a:gd name="T14" fmla="*/ 6 w 21"/>
                <a:gd name="T15" fmla="*/ 0 h 221"/>
                <a:gd name="T16" fmla="*/ 0 w 21"/>
                <a:gd name="T17" fmla="*/ 7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221">
                  <a:moveTo>
                    <a:pt x="0" y="7"/>
                  </a:moveTo>
                  <a:lnTo>
                    <a:pt x="0" y="213"/>
                  </a:lnTo>
                  <a:lnTo>
                    <a:pt x="0" y="213"/>
                  </a:lnTo>
                  <a:cubicBezTo>
                    <a:pt x="0" y="217"/>
                    <a:pt x="3" y="220"/>
                    <a:pt x="6" y="220"/>
                  </a:cubicBezTo>
                  <a:lnTo>
                    <a:pt x="20" y="220"/>
                  </a:lnTo>
                  <a:lnTo>
                    <a:pt x="20" y="0"/>
                  </a:lnTo>
                  <a:lnTo>
                    <a:pt x="6" y="0"/>
                  </a:lnTo>
                  <a:lnTo>
                    <a:pt x="6" y="0"/>
                  </a:lnTo>
                  <a:cubicBezTo>
                    <a:pt x="3" y="0"/>
                    <a:pt x="0" y="3"/>
                    <a:pt x="0" y="7"/>
                  </a:cubicBezTo>
                </a:path>
              </a:pathLst>
            </a:custGeom>
            <a:solidFill>
              <a:srgbClr val="5C5B6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b="0" i="0" dirty="0">
                <a:latin typeface="Bellota Text Light" pitchFamily="2" charset="77"/>
              </a:endParaRPr>
            </a:p>
          </p:txBody>
        </p:sp>
        <p:sp>
          <p:nvSpPr>
            <p:cNvPr id="11" name="Freeform 20">
              <a:extLst>
                <a:ext uri="{FF2B5EF4-FFF2-40B4-BE49-F238E27FC236}">
                  <a16:creationId xmlns:a16="http://schemas.microsoft.com/office/drawing/2014/main" id="{78F38063-E610-FB38-40E9-C40110379A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01840" y="5451234"/>
              <a:ext cx="27475" cy="274759"/>
            </a:xfrm>
            <a:custGeom>
              <a:avLst/>
              <a:gdLst>
                <a:gd name="T0" fmla="*/ 0 w 21"/>
                <a:gd name="T1" fmla="*/ 5 h 219"/>
                <a:gd name="T2" fmla="*/ 0 w 21"/>
                <a:gd name="T3" fmla="*/ 212 h 219"/>
                <a:gd name="T4" fmla="*/ 0 w 21"/>
                <a:gd name="T5" fmla="*/ 212 h 219"/>
                <a:gd name="T6" fmla="*/ 6 w 21"/>
                <a:gd name="T7" fmla="*/ 218 h 219"/>
                <a:gd name="T8" fmla="*/ 20 w 21"/>
                <a:gd name="T9" fmla="*/ 218 h 219"/>
                <a:gd name="T10" fmla="*/ 20 w 21"/>
                <a:gd name="T11" fmla="*/ 0 h 219"/>
                <a:gd name="T12" fmla="*/ 6 w 21"/>
                <a:gd name="T13" fmla="*/ 0 h 219"/>
                <a:gd name="T14" fmla="*/ 6 w 21"/>
                <a:gd name="T15" fmla="*/ 0 h 219"/>
                <a:gd name="T16" fmla="*/ 0 w 21"/>
                <a:gd name="T17" fmla="*/ 5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219">
                  <a:moveTo>
                    <a:pt x="0" y="5"/>
                  </a:moveTo>
                  <a:lnTo>
                    <a:pt x="0" y="212"/>
                  </a:lnTo>
                  <a:lnTo>
                    <a:pt x="0" y="212"/>
                  </a:lnTo>
                  <a:cubicBezTo>
                    <a:pt x="0" y="216"/>
                    <a:pt x="3" y="218"/>
                    <a:pt x="6" y="218"/>
                  </a:cubicBezTo>
                  <a:lnTo>
                    <a:pt x="20" y="218"/>
                  </a:lnTo>
                  <a:lnTo>
                    <a:pt x="20" y="0"/>
                  </a:lnTo>
                  <a:lnTo>
                    <a:pt x="6" y="0"/>
                  </a:lnTo>
                  <a:lnTo>
                    <a:pt x="6" y="0"/>
                  </a:lnTo>
                  <a:cubicBezTo>
                    <a:pt x="3" y="0"/>
                    <a:pt x="0" y="2"/>
                    <a:pt x="0" y="5"/>
                  </a:cubicBezTo>
                </a:path>
              </a:pathLst>
            </a:custGeom>
            <a:solidFill>
              <a:srgbClr val="5C5B6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b="0" i="0" dirty="0">
                <a:latin typeface="Bellota Text Light" pitchFamily="2" charset="77"/>
              </a:endParaRPr>
            </a:p>
          </p:txBody>
        </p:sp>
        <p:sp>
          <p:nvSpPr>
            <p:cNvPr id="12" name="Freeform 21">
              <a:extLst>
                <a:ext uri="{FF2B5EF4-FFF2-40B4-BE49-F238E27FC236}">
                  <a16:creationId xmlns:a16="http://schemas.microsoft.com/office/drawing/2014/main" id="{BFF3264F-7D4E-58EC-19F8-33FB5CCA20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31802" y="4357693"/>
              <a:ext cx="27475" cy="626451"/>
            </a:xfrm>
            <a:custGeom>
              <a:avLst/>
              <a:gdLst>
                <a:gd name="T0" fmla="*/ 11 w 22"/>
                <a:gd name="T1" fmla="*/ 0 h 503"/>
                <a:gd name="T2" fmla="*/ 0 w 22"/>
                <a:gd name="T3" fmla="*/ 0 h 503"/>
                <a:gd name="T4" fmla="*/ 0 w 22"/>
                <a:gd name="T5" fmla="*/ 502 h 503"/>
                <a:gd name="T6" fmla="*/ 11 w 22"/>
                <a:gd name="T7" fmla="*/ 502 h 503"/>
                <a:gd name="T8" fmla="*/ 11 w 22"/>
                <a:gd name="T9" fmla="*/ 502 h 503"/>
                <a:gd name="T10" fmla="*/ 21 w 22"/>
                <a:gd name="T11" fmla="*/ 492 h 503"/>
                <a:gd name="T12" fmla="*/ 21 w 22"/>
                <a:gd name="T13" fmla="*/ 8 h 503"/>
                <a:gd name="T14" fmla="*/ 21 w 22"/>
                <a:gd name="T15" fmla="*/ 8 h 503"/>
                <a:gd name="T16" fmla="*/ 11 w 22"/>
                <a:gd name="T17" fmla="*/ 0 h 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" h="503">
                  <a:moveTo>
                    <a:pt x="11" y="0"/>
                  </a:moveTo>
                  <a:lnTo>
                    <a:pt x="0" y="0"/>
                  </a:lnTo>
                  <a:lnTo>
                    <a:pt x="0" y="502"/>
                  </a:lnTo>
                  <a:lnTo>
                    <a:pt x="11" y="502"/>
                  </a:lnTo>
                  <a:lnTo>
                    <a:pt x="11" y="502"/>
                  </a:lnTo>
                  <a:cubicBezTo>
                    <a:pt x="16" y="502"/>
                    <a:pt x="21" y="497"/>
                    <a:pt x="21" y="492"/>
                  </a:cubicBezTo>
                  <a:lnTo>
                    <a:pt x="21" y="8"/>
                  </a:lnTo>
                  <a:lnTo>
                    <a:pt x="21" y="8"/>
                  </a:lnTo>
                  <a:cubicBezTo>
                    <a:pt x="21" y="4"/>
                    <a:pt x="16" y="0"/>
                    <a:pt x="11" y="0"/>
                  </a:cubicBezTo>
                </a:path>
              </a:pathLst>
            </a:custGeom>
            <a:solidFill>
              <a:srgbClr val="5C5B6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b="0" i="0" dirty="0">
                <a:latin typeface="Bellota Text Light" pitchFamily="2" charset="77"/>
              </a:endParaRPr>
            </a:p>
          </p:txBody>
        </p:sp>
      </p:grpSp>
      <p:sp>
        <p:nvSpPr>
          <p:cNvPr id="13" name="Picture Placeholder 130">
            <a:extLst>
              <a:ext uri="{FF2B5EF4-FFF2-40B4-BE49-F238E27FC236}">
                <a16:creationId xmlns:a16="http://schemas.microsoft.com/office/drawing/2014/main" id="{C7973B5A-47EF-9524-8206-E5C99B4B17BE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16346669" y="-3758799"/>
            <a:ext cx="4190638" cy="9041597"/>
          </a:xfrm>
          <a:custGeom>
            <a:avLst/>
            <a:gdLst>
              <a:gd name="connsiteX0" fmla="*/ 290146 w 2048458"/>
              <a:gd name="connsiteY0" fmla="*/ 0 h 4422384"/>
              <a:gd name="connsiteX1" fmla="*/ 575312 w 2048458"/>
              <a:gd name="connsiteY1" fmla="*/ 0 h 4422384"/>
              <a:gd name="connsiteX2" fmla="*/ 605198 w 2048458"/>
              <a:gd name="connsiteY2" fmla="*/ 28677 h 4422384"/>
              <a:gd name="connsiteX3" fmla="*/ 605198 w 2048458"/>
              <a:gd name="connsiteY3" fmla="*/ 108472 h 4422384"/>
              <a:gd name="connsiteX4" fmla="*/ 683650 w 2048458"/>
              <a:gd name="connsiteY4" fmla="*/ 188267 h 4422384"/>
              <a:gd name="connsiteX5" fmla="*/ 1364808 w 2048458"/>
              <a:gd name="connsiteY5" fmla="*/ 188267 h 4422384"/>
              <a:gd name="connsiteX6" fmla="*/ 1444506 w 2048458"/>
              <a:gd name="connsiteY6" fmla="*/ 108472 h 4422384"/>
              <a:gd name="connsiteX7" fmla="*/ 1444506 w 2048458"/>
              <a:gd name="connsiteY7" fmla="*/ 36157 h 4422384"/>
              <a:gd name="connsiteX8" fmla="*/ 1480618 w 2048458"/>
              <a:gd name="connsiteY8" fmla="*/ 0 h 4422384"/>
              <a:gd name="connsiteX9" fmla="*/ 1748350 w 2048458"/>
              <a:gd name="connsiteY9" fmla="*/ 0 h 4422384"/>
              <a:gd name="connsiteX10" fmla="*/ 2048458 w 2048458"/>
              <a:gd name="connsiteY10" fmla="*/ 299231 h 4422384"/>
              <a:gd name="connsiteX11" fmla="*/ 2048458 w 2048458"/>
              <a:gd name="connsiteY11" fmla="*/ 4160557 h 4422384"/>
              <a:gd name="connsiteX12" fmla="*/ 1788198 w 2048458"/>
              <a:gd name="connsiteY12" fmla="*/ 4422384 h 4422384"/>
              <a:gd name="connsiteX13" fmla="*/ 280184 w 2048458"/>
              <a:gd name="connsiteY13" fmla="*/ 4422384 h 4422384"/>
              <a:gd name="connsiteX14" fmla="*/ 0 w 2048458"/>
              <a:gd name="connsiteY14" fmla="*/ 4141855 h 4422384"/>
              <a:gd name="connsiteX15" fmla="*/ 0 w 2048458"/>
              <a:gd name="connsiteY15" fmla="*/ 289257 h 4422384"/>
              <a:gd name="connsiteX16" fmla="*/ 290146 w 2048458"/>
              <a:gd name="connsiteY16" fmla="*/ 0 h 4422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048458" h="4422384">
                <a:moveTo>
                  <a:pt x="290146" y="0"/>
                </a:moveTo>
                <a:lnTo>
                  <a:pt x="575312" y="0"/>
                </a:lnTo>
                <a:cubicBezTo>
                  <a:pt x="592744" y="0"/>
                  <a:pt x="605198" y="12468"/>
                  <a:pt x="605198" y="28677"/>
                </a:cubicBezTo>
                <a:lnTo>
                  <a:pt x="605198" y="108472"/>
                </a:lnTo>
                <a:cubicBezTo>
                  <a:pt x="605198" y="152109"/>
                  <a:pt x="641310" y="188267"/>
                  <a:pt x="683650" y="188267"/>
                </a:cubicBezTo>
                <a:lnTo>
                  <a:pt x="1364808" y="188267"/>
                </a:lnTo>
                <a:cubicBezTo>
                  <a:pt x="1408392" y="188267"/>
                  <a:pt x="1444506" y="152109"/>
                  <a:pt x="1444506" y="108472"/>
                </a:cubicBezTo>
                <a:lnTo>
                  <a:pt x="1444506" y="36157"/>
                </a:lnTo>
                <a:cubicBezTo>
                  <a:pt x="1444506" y="16209"/>
                  <a:pt x="1460694" y="0"/>
                  <a:pt x="1480618" y="0"/>
                </a:cubicBezTo>
                <a:lnTo>
                  <a:pt x="1748350" y="0"/>
                </a:lnTo>
                <a:cubicBezTo>
                  <a:pt x="1913970" y="0"/>
                  <a:pt x="2048458" y="134654"/>
                  <a:pt x="2048458" y="299231"/>
                </a:cubicBezTo>
                <a:lnTo>
                  <a:pt x="2048458" y="4160557"/>
                </a:lnTo>
                <a:cubicBezTo>
                  <a:pt x="2048458" y="4305186"/>
                  <a:pt x="1931404" y="4422384"/>
                  <a:pt x="1788198" y="4422384"/>
                </a:cubicBezTo>
                <a:lnTo>
                  <a:pt x="280184" y="4422384"/>
                </a:lnTo>
                <a:cubicBezTo>
                  <a:pt x="125770" y="4422384"/>
                  <a:pt x="0" y="4296458"/>
                  <a:pt x="0" y="4141855"/>
                </a:cubicBezTo>
                <a:lnTo>
                  <a:pt x="0" y="289257"/>
                </a:lnTo>
                <a:cubicBezTo>
                  <a:pt x="0" y="129667"/>
                  <a:pt x="129506" y="0"/>
                  <a:pt x="290146" y="0"/>
                </a:cubicBez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668696A-92E9-EC80-B315-239B60497F26}"/>
              </a:ext>
            </a:extLst>
          </p:cNvPr>
          <p:cNvGrpSpPr/>
          <p:nvPr userDrawn="1"/>
        </p:nvGrpSpPr>
        <p:grpSpPr>
          <a:xfrm>
            <a:off x="14163180" y="6545156"/>
            <a:ext cx="4819798" cy="9549717"/>
            <a:chOff x="19601840" y="3549898"/>
            <a:chExt cx="2357437" cy="4670913"/>
          </a:xfrm>
        </p:grpSpPr>
        <p:sp>
          <p:nvSpPr>
            <p:cNvPr id="3" name="Freeform 15">
              <a:extLst>
                <a:ext uri="{FF2B5EF4-FFF2-40B4-BE49-F238E27FC236}">
                  <a16:creationId xmlns:a16="http://schemas.microsoft.com/office/drawing/2014/main" id="{7E951666-7E5D-15E3-FC7B-B2E8DFC292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23821" y="3549898"/>
              <a:ext cx="2307981" cy="4670913"/>
            </a:xfrm>
            <a:custGeom>
              <a:avLst/>
              <a:gdLst>
                <a:gd name="T0" fmla="*/ 1830 w 1854"/>
                <a:gd name="T1" fmla="*/ 3460 h 3747"/>
                <a:gd name="T2" fmla="*/ 1830 w 1854"/>
                <a:gd name="T3" fmla="*/ 3460 h 3747"/>
                <a:gd name="T4" fmla="*/ 1568 w 1854"/>
                <a:gd name="T5" fmla="*/ 3723 h 3747"/>
                <a:gd name="T6" fmla="*/ 302 w 1854"/>
                <a:gd name="T7" fmla="*/ 3723 h 3747"/>
                <a:gd name="T8" fmla="*/ 302 w 1854"/>
                <a:gd name="T9" fmla="*/ 3723 h 3747"/>
                <a:gd name="T10" fmla="*/ 23 w 1854"/>
                <a:gd name="T11" fmla="*/ 3444 h 3747"/>
                <a:gd name="T12" fmla="*/ 23 w 1854"/>
                <a:gd name="T13" fmla="*/ 310 h 3747"/>
                <a:gd name="T14" fmla="*/ 23 w 1854"/>
                <a:gd name="T15" fmla="*/ 310 h 3747"/>
                <a:gd name="T16" fmla="*/ 310 w 1854"/>
                <a:gd name="T17" fmla="*/ 24 h 3747"/>
                <a:gd name="T18" fmla="*/ 1534 w 1854"/>
                <a:gd name="T19" fmla="*/ 24 h 3747"/>
                <a:gd name="T20" fmla="*/ 1534 w 1854"/>
                <a:gd name="T21" fmla="*/ 24 h 3747"/>
                <a:gd name="T22" fmla="*/ 1830 w 1854"/>
                <a:gd name="T23" fmla="*/ 320 h 3747"/>
                <a:gd name="T24" fmla="*/ 1830 w 1854"/>
                <a:gd name="T25" fmla="*/ 3460 h 3747"/>
                <a:gd name="T26" fmla="*/ 1534 w 1854"/>
                <a:gd name="T27" fmla="*/ 0 h 3747"/>
                <a:gd name="T28" fmla="*/ 310 w 1854"/>
                <a:gd name="T29" fmla="*/ 0 h 3747"/>
                <a:gd name="T30" fmla="*/ 310 w 1854"/>
                <a:gd name="T31" fmla="*/ 0 h 3747"/>
                <a:gd name="T32" fmla="*/ 0 w 1854"/>
                <a:gd name="T33" fmla="*/ 310 h 3747"/>
                <a:gd name="T34" fmla="*/ 0 w 1854"/>
                <a:gd name="T35" fmla="*/ 3444 h 3747"/>
                <a:gd name="T36" fmla="*/ 0 w 1854"/>
                <a:gd name="T37" fmla="*/ 3444 h 3747"/>
                <a:gd name="T38" fmla="*/ 302 w 1854"/>
                <a:gd name="T39" fmla="*/ 3746 h 3747"/>
                <a:gd name="T40" fmla="*/ 1568 w 1854"/>
                <a:gd name="T41" fmla="*/ 3746 h 3747"/>
                <a:gd name="T42" fmla="*/ 1568 w 1854"/>
                <a:gd name="T43" fmla="*/ 3746 h 3747"/>
                <a:gd name="T44" fmla="*/ 1853 w 1854"/>
                <a:gd name="T45" fmla="*/ 3460 h 3747"/>
                <a:gd name="T46" fmla="*/ 1853 w 1854"/>
                <a:gd name="T47" fmla="*/ 320 h 3747"/>
                <a:gd name="T48" fmla="*/ 1853 w 1854"/>
                <a:gd name="T49" fmla="*/ 320 h 3747"/>
                <a:gd name="T50" fmla="*/ 1534 w 1854"/>
                <a:gd name="T51" fmla="*/ 0 h 3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854" h="3747">
                  <a:moveTo>
                    <a:pt x="1830" y="3460"/>
                  </a:moveTo>
                  <a:lnTo>
                    <a:pt x="1830" y="3460"/>
                  </a:lnTo>
                  <a:cubicBezTo>
                    <a:pt x="1830" y="3605"/>
                    <a:pt x="1713" y="3723"/>
                    <a:pt x="1568" y="3723"/>
                  </a:cubicBezTo>
                  <a:lnTo>
                    <a:pt x="302" y="3723"/>
                  </a:lnTo>
                  <a:lnTo>
                    <a:pt x="302" y="3723"/>
                  </a:lnTo>
                  <a:cubicBezTo>
                    <a:pt x="148" y="3723"/>
                    <a:pt x="23" y="3598"/>
                    <a:pt x="23" y="3444"/>
                  </a:cubicBezTo>
                  <a:lnTo>
                    <a:pt x="23" y="310"/>
                  </a:lnTo>
                  <a:lnTo>
                    <a:pt x="23" y="310"/>
                  </a:lnTo>
                  <a:cubicBezTo>
                    <a:pt x="23" y="152"/>
                    <a:pt x="152" y="24"/>
                    <a:pt x="310" y="24"/>
                  </a:cubicBezTo>
                  <a:lnTo>
                    <a:pt x="1534" y="24"/>
                  </a:lnTo>
                  <a:lnTo>
                    <a:pt x="1534" y="24"/>
                  </a:lnTo>
                  <a:cubicBezTo>
                    <a:pt x="1697" y="24"/>
                    <a:pt x="1830" y="156"/>
                    <a:pt x="1830" y="320"/>
                  </a:cubicBezTo>
                  <a:lnTo>
                    <a:pt x="1830" y="3460"/>
                  </a:lnTo>
                  <a:close/>
                  <a:moveTo>
                    <a:pt x="1534" y="0"/>
                  </a:moveTo>
                  <a:lnTo>
                    <a:pt x="310" y="0"/>
                  </a:lnTo>
                  <a:lnTo>
                    <a:pt x="310" y="0"/>
                  </a:lnTo>
                  <a:cubicBezTo>
                    <a:pt x="139" y="0"/>
                    <a:pt x="0" y="140"/>
                    <a:pt x="0" y="310"/>
                  </a:cubicBezTo>
                  <a:lnTo>
                    <a:pt x="0" y="3444"/>
                  </a:lnTo>
                  <a:lnTo>
                    <a:pt x="0" y="3444"/>
                  </a:lnTo>
                  <a:cubicBezTo>
                    <a:pt x="0" y="3611"/>
                    <a:pt x="136" y="3746"/>
                    <a:pt x="302" y="3746"/>
                  </a:cubicBezTo>
                  <a:lnTo>
                    <a:pt x="1568" y="3746"/>
                  </a:lnTo>
                  <a:lnTo>
                    <a:pt x="1568" y="3746"/>
                  </a:lnTo>
                  <a:cubicBezTo>
                    <a:pt x="1726" y="3746"/>
                    <a:pt x="1853" y="3618"/>
                    <a:pt x="1853" y="3460"/>
                  </a:cubicBezTo>
                  <a:lnTo>
                    <a:pt x="1853" y="320"/>
                  </a:lnTo>
                  <a:lnTo>
                    <a:pt x="1853" y="320"/>
                  </a:lnTo>
                  <a:cubicBezTo>
                    <a:pt x="1853" y="144"/>
                    <a:pt x="1710" y="0"/>
                    <a:pt x="1534" y="0"/>
                  </a:cubicBezTo>
                  <a:close/>
                </a:path>
              </a:pathLst>
            </a:custGeom>
            <a:solidFill>
              <a:srgbClr val="ACAFB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b="0" i="0" dirty="0">
                <a:latin typeface="Bellota Text Light" pitchFamily="2" charset="77"/>
              </a:endParaRPr>
            </a:p>
          </p:txBody>
        </p:sp>
        <p:sp>
          <p:nvSpPr>
            <p:cNvPr id="8" name="Freeform 16">
              <a:extLst>
                <a:ext uri="{FF2B5EF4-FFF2-40B4-BE49-F238E27FC236}">
                  <a16:creationId xmlns:a16="http://schemas.microsoft.com/office/drawing/2014/main" id="{1D79A1FF-6E04-1A55-6F3F-025ED0D61D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51296" y="3577373"/>
              <a:ext cx="2253029" cy="4610465"/>
            </a:xfrm>
            <a:custGeom>
              <a:avLst/>
              <a:gdLst>
                <a:gd name="T0" fmla="*/ 1511 w 1808"/>
                <a:gd name="T1" fmla="*/ 0 h 3700"/>
                <a:gd name="T2" fmla="*/ 287 w 1808"/>
                <a:gd name="T3" fmla="*/ 0 h 3700"/>
                <a:gd name="T4" fmla="*/ 287 w 1808"/>
                <a:gd name="T5" fmla="*/ 0 h 3700"/>
                <a:gd name="T6" fmla="*/ 0 w 1808"/>
                <a:gd name="T7" fmla="*/ 286 h 3700"/>
                <a:gd name="T8" fmla="*/ 0 w 1808"/>
                <a:gd name="T9" fmla="*/ 3420 h 3700"/>
                <a:gd name="T10" fmla="*/ 0 w 1808"/>
                <a:gd name="T11" fmla="*/ 3420 h 3700"/>
                <a:gd name="T12" fmla="*/ 279 w 1808"/>
                <a:gd name="T13" fmla="*/ 3699 h 3700"/>
                <a:gd name="T14" fmla="*/ 1545 w 1808"/>
                <a:gd name="T15" fmla="*/ 3699 h 3700"/>
                <a:gd name="T16" fmla="*/ 1545 w 1808"/>
                <a:gd name="T17" fmla="*/ 3699 h 3700"/>
                <a:gd name="T18" fmla="*/ 1807 w 1808"/>
                <a:gd name="T19" fmla="*/ 3436 h 3700"/>
                <a:gd name="T20" fmla="*/ 1807 w 1808"/>
                <a:gd name="T21" fmla="*/ 296 h 3700"/>
                <a:gd name="T22" fmla="*/ 1807 w 1808"/>
                <a:gd name="T23" fmla="*/ 296 h 3700"/>
                <a:gd name="T24" fmla="*/ 1511 w 1808"/>
                <a:gd name="T25" fmla="*/ 0 h 3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08" h="3700">
                  <a:moveTo>
                    <a:pt x="1511" y="0"/>
                  </a:moveTo>
                  <a:lnTo>
                    <a:pt x="287" y="0"/>
                  </a:lnTo>
                  <a:lnTo>
                    <a:pt x="287" y="0"/>
                  </a:lnTo>
                  <a:cubicBezTo>
                    <a:pt x="129" y="0"/>
                    <a:pt x="0" y="128"/>
                    <a:pt x="0" y="286"/>
                  </a:cubicBezTo>
                  <a:lnTo>
                    <a:pt x="0" y="3420"/>
                  </a:lnTo>
                  <a:lnTo>
                    <a:pt x="0" y="3420"/>
                  </a:lnTo>
                  <a:cubicBezTo>
                    <a:pt x="0" y="3574"/>
                    <a:pt x="125" y="3699"/>
                    <a:pt x="279" y="3699"/>
                  </a:cubicBezTo>
                  <a:lnTo>
                    <a:pt x="1545" y="3699"/>
                  </a:lnTo>
                  <a:lnTo>
                    <a:pt x="1545" y="3699"/>
                  </a:lnTo>
                  <a:cubicBezTo>
                    <a:pt x="1690" y="3699"/>
                    <a:pt x="1807" y="3581"/>
                    <a:pt x="1807" y="3436"/>
                  </a:cubicBezTo>
                  <a:lnTo>
                    <a:pt x="1807" y="296"/>
                  </a:lnTo>
                  <a:lnTo>
                    <a:pt x="1807" y="296"/>
                  </a:lnTo>
                  <a:cubicBezTo>
                    <a:pt x="1807" y="132"/>
                    <a:pt x="1674" y="0"/>
                    <a:pt x="1511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b="0" i="0" dirty="0">
                <a:latin typeface="Bellota Text Light" pitchFamily="2" charset="77"/>
              </a:endParaRPr>
            </a:p>
          </p:txBody>
        </p:sp>
        <p:sp>
          <p:nvSpPr>
            <p:cNvPr id="14" name="Freeform 17">
              <a:extLst>
                <a:ext uri="{FF2B5EF4-FFF2-40B4-BE49-F238E27FC236}">
                  <a16:creationId xmlns:a16="http://schemas.microsoft.com/office/drawing/2014/main" id="{4375B73D-99F4-D733-6268-B2D152CF81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55707" y="3670791"/>
              <a:ext cx="2049705" cy="4423631"/>
            </a:xfrm>
            <a:custGeom>
              <a:avLst/>
              <a:gdLst>
                <a:gd name="T0" fmla="*/ 1404 w 1646"/>
                <a:gd name="T1" fmla="*/ 0 h 3548"/>
                <a:gd name="T2" fmla="*/ 1189 w 1646"/>
                <a:gd name="T3" fmla="*/ 0 h 3548"/>
                <a:gd name="T4" fmla="*/ 1189 w 1646"/>
                <a:gd name="T5" fmla="*/ 0 h 3548"/>
                <a:gd name="T6" fmla="*/ 1160 w 1646"/>
                <a:gd name="T7" fmla="*/ 29 h 3548"/>
                <a:gd name="T8" fmla="*/ 1160 w 1646"/>
                <a:gd name="T9" fmla="*/ 87 h 3548"/>
                <a:gd name="T10" fmla="*/ 1160 w 1646"/>
                <a:gd name="T11" fmla="*/ 87 h 3548"/>
                <a:gd name="T12" fmla="*/ 1096 w 1646"/>
                <a:gd name="T13" fmla="*/ 151 h 3548"/>
                <a:gd name="T14" fmla="*/ 549 w 1646"/>
                <a:gd name="T15" fmla="*/ 151 h 3548"/>
                <a:gd name="T16" fmla="*/ 549 w 1646"/>
                <a:gd name="T17" fmla="*/ 151 h 3548"/>
                <a:gd name="T18" fmla="*/ 486 w 1646"/>
                <a:gd name="T19" fmla="*/ 87 h 3548"/>
                <a:gd name="T20" fmla="*/ 486 w 1646"/>
                <a:gd name="T21" fmla="*/ 23 h 3548"/>
                <a:gd name="T22" fmla="*/ 486 w 1646"/>
                <a:gd name="T23" fmla="*/ 23 h 3548"/>
                <a:gd name="T24" fmla="*/ 462 w 1646"/>
                <a:gd name="T25" fmla="*/ 0 h 3548"/>
                <a:gd name="T26" fmla="*/ 233 w 1646"/>
                <a:gd name="T27" fmla="*/ 0 h 3548"/>
                <a:gd name="T28" fmla="*/ 233 w 1646"/>
                <a:gd name="T29" fmla="*/ 0 h 3548"/>
                <a:gd name="T30" fmla="*/ 0 w 1646"/>
                <a:gd name="T31" fmla="*/ 232 h 3548"/>
                <a:gd name="T32" fmla="*/ 0 w 1646"/>
                <a:gd name="T33" fmla="*/ 3322 h 3548"/>
                <a:gd name="T34" fmla="*/ 0 w 1646"/>
                <a:gd name="T35" fmla="*/ 3322 h 3548"/>
                <a:gd name="T36" fmla="*/ 225 w 1646"/>
                <a:gd name="T37" fmla="*/ 3547 h 3548"/>
                <a:gd name="T38" fmla="*/ 1436 w 1646"/>
                <a:gd name="T39" fmla="*/ 3547 h 3548"/>
                <a:gd name="T40" fmla="*/ 1436 w 1646"/>
                <a:gd name="T41" fmla="*/ 3547 h 3548"/>
                <a:gd name="T42" fmla="*/ 1645 w 1646"/>
                <a:gd name="T43" fmla="*/ 3337 h 3548"/>
                <a:gd name="T44" fmla="*/ 1645 w 1646"/>
                <a:gd name="T45" fmla="*/ 240 h 3548"/>
                <a:gd name="T46" fmla="*/ 1645 w 1646"/>
                <a:gd name="T47" fmla="*/ 240 h 3548"/>
                <a:gd name="T48" fmla="*/ 1404 w 1646"/>
                <a:gd name="T49" fmla="*/ 0 h 3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646" h="3548">
                  <a:moveTo>
                    <a:pt x="1404" y="0"/>
                  </a:moveTo>
                  <a:lnTo>
                    <a:pt x="1189" y="0"/>
                  </a:lnTo>
                  <a:lnTo>
                    <a:pt x="1189" y="0"/>
                  </a:lnTo>
                  <a:cubicBezTo>
                    <a:pt x="1173" y="0"/>
                    <a:pt x="1160" y="13"/>
                    <a:pt x="1160" y="29"/>
                  </a:cubicBezTo>
                  <a:lnTo>
                    <a:pt x="1160" y="87"/>
                  </a:lnTo>
                  <a:lnTo>
                    <a:pt x="1160" y="87"/>
                  </a:lnTo>
                  <a:cubicBezTo>
                    <a:pt x="1160" y="122"/>
                    <a:pt x="1131" y="151"/>
                    <a:pt x="1096" y="151"/>
                  </a:cubicBezTo>
                  <a:lnTo>
                    <a:pt x="549" y="151"/>
                  </a:lnTo>
                  <a:lnTo>
                    <a:pt x="549" y="151"/>
                  </a:lnTo>
                  <a:cubicBezTo>
                    <a:pt x="515" y="151"/>
                    <a:pt x="486" y="122"/>
                    <a:pt x="486" y="87"/>
                  </a:cubicBezTo>
                  <a:lnTo>
                    <a:pt x="486" y="23"/>
                  </a:lnTo>
                  <a:lnTo>
                    <a:pt x="486" y="23"/>
                  </a:lnTo>
                  <a:cubicBezTo>
                    <a:pt x="486" y="10"/>
                    <a:pt x="476" y="0"/>
                    <a:pt x="462" y="0"/>
                  </a:cubicBezTo>
                  <a:lnTo>
                    <a:pt x="233" y="0"/>
                  </a:lnTo>
                  <a:lnTo>
                    <a:pt x="233" y="0"/>
                  </a:lnTo>
                  <a:cubicBezTo>
                    <a:pt x="104" y="0"/>
                    <a:pt x="0" y="104"/>
                    <a:pt x="0" y="232"/>
                  </a:cubicBezTo>
                  <a:lnTo>
                    <a:pt x="0" y="3322"/>
                  </a:lnTo>
                  <a:lnTo>
                    <a:pt x="0" y="3322"/>
                  </a:lnTo>
                  <a:cubicBezTo>
                    <a:pt x="0" y="3446"/>
                    <a:pt x="101" y="3547"/>
                    <a:pt x="225" y="3547"/>
                  </a:cubicBezTo>
                  <a:lnTo>
                    <a:pt x="1436" y="3547"/>
                  </a:lnTo>
                  <a:lnTo>
                    <a:pt x="1436" y="3547"/>
                  </a:lnTo>
                  <a:cubicBezTo>
                    <a:pt x="1551" y="3547"/>
                    <a:pt x="1645" y="3453"/>
                    <a:pt x="1645" y="3337"/>
                  </a:cubicBezTo>
                  <a:lnTo>
                    <a:pt x="1645" y="240"/>
                  </a:lnTo>
                  <a:lnTo>
                    <a:pt x="1645" y="240"/>
                  </a:lnTo>
                  <a:cubicBezTo>
                    <a:pt x="1645" y="108"/>
                    <a:pt x="1537" y="0"/>
                    <a:pt x="1404" y="0"/>
                  </a:cubicBezTo>
                </a:path>
              </a:pathLst>
            </a:custGeom>
            <a:solidFill>
              <a:srgbClr val="EBD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b="0" i="0" dirty="0">
                <a:latin typeface="Bellota Text Light" pitchFamily="2" charset="77"/>
              </a:endParaRPr>
            </a:p>
          </p:txBody>
        </p:sp>
        <p:sp>
          <p:nvSpPr>
            <p:cNvPr id="15" name="Freeform 18">
              <a:extLst>
                <a:ext uri="{FF2B5EF4-FFF2-40B4-BE49-F238E27FC236}">
                  <a16:creationId xmlns:a16="http://schemas.microsoft.com/office/drawing/2014/main" id="{D52602F0-E7CF-03EF-0157-C0965BA772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01840" y="4330216"/>
              <a:ext cx="27475" cy="346199"/>
            </a:xfrm>
            <a:custGeom>
              <a:avLst/>
              <a:gdLst>
                <a:gd name="T0" fmla="*/ 0 w 21"/>
                <a:gd name="T1" fmla="*/ 7 h 280"/>
                <a:gd name="T2" fmla="*/ 0 w 21"/>
                <a:gd name="T3" fmla="*/ 273 h 280"/>
                <a:gd name="T4" fmla="*/ 0 w 21"/>
                <a:gd name="T5" fmla="*/ 273 h 280"/>
                <a:gd name="T6" fmla="*/ 6 w 21"/>
                <a:gd name="T7" fmla="*/ 279 h 280"/>
                <a:gd name="T8" fmla="*/ 20 w 21"/>
                <a:gd name="T9" fmla="*/ 279 h 280"/>
                <a:gd name="T10" fmla="*/ 20 w 21"/>
                <a:gd name="T11" fmla="*/ 0 h 280"/>
                <a:gd name="T12" fmla="*/ 6 w 21"/>
                <a:gd name="T13" fmla="*/ 0 h 280"/>
                <a:gd name="T14" fmla="*/ 6 w 21"/>
                <a:gd name="T15" fmla="*/ 0 h 280"/>
                <a:gd name="T16" fmla="*/ 0 w 21"/>
                <a:gd name="T17" fmla="*/ 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280">
                  <a:moveTo>
                    <a:pt x="0" y="7"/>
                  </a:moveTo>
                  <a:lnTo>
                    <a:pt x="0" y="273"/>
                  </a:lnTo>
                  <a:lnTo>
                    <a:pt x="0" y="273"/>
                  </a:lnTo>
                  <a:cubicBezTo>
                    <a:pt x="0" y="277"/>
                    <a:pt x="3" y="279"/>
                    <a:pt x="6" y="279"/>
                  </a:cubicBezTo>
                  <a:lnTo>
                    <a:pt x="20" y="279"/>
                  </a:lnTo>
                  <a:lnTo>
                    <a:pt x="20" y="0"/>
                  </a:lnTo>
                  <a:lnTo>
                    <a:pt x="6" y="0"/>
                  </a:lnTo>
                  <a:lnTo>
                    <a:pt x="6" y="0"/>
                  </a:lnTo>
                  <a:cubicBezTo>
                    <a:pt x="3" y="0"/>
                    <a:pt x="0" y="3"/>
                    <a:pt x="0" y="7"/>
                  </a:cubicBezTo>
                </a:path>
              </a:pathLst>
            </a:custGeom>
            <a:solidFill>
              <a:srgbClr val="5C5B6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b="0" i="0" dirty="0">
                <a:latin typeface="Bellota Text Light" pitchFamily="2" charset="77"/>
              </a:endParaRPr>
            </a:p>
          </p:txBody>
        </p:sp>
        <p:sp>
          <p:nvSpPr>
            <p:cNvPr id="16" name="Freeform 19">
              <a:extLst>
                <a:ext uri="{FF2B5EF4-FFF2-40B4-BE49-F238E27FC236}">
                  <a16:creationId xmlns:a16="http://schemas.microsoft.com/office/drawing/2014/main" id="{8BCA91C2-5548-C0C9-6E8B-B3CC4E2D91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01840" y="5105038"/>
              <a:ext cx="27475" cy="274759"/>
            </a:xfrm>
            <a:custGeom>
              <a:avLst/>
              <a:gdLst>
                <a:gd name="T0" fmla="*/ 0 w 21"/>
                <a:gd name="T1" fmla="*/ 7 h 221"/>
                <a:gd name="T2" fmla="*/ 0 w 21"/>
                <a:gd name="T3" fmla="*/ 213 h 221"/>
                <a:gd name="T4" fmla="*/ 0 w 21"/>
                <a:gd name="T5" fmla="*/ 213 h 221"/>
                <a:gd name="T6" fmla="*/ 6 w 21"/>
                <a:gd name="T7" fmla="*/ 220 h 221"/>
                <a:gd name="T8" fmla="*/ 20 w 21"/>
                <a:gd name="T9" fmla="*/ 220 h 221"/>
                <a:gd name="T10" fmla="*/ 20 w 21"/>
                <a:gd name="T11" fmla="*/ 0 h 221"/>
                <a:gd name="T12" fmla="*/ 6 w 21"/>
                <a:gd name="T13" fmla="*/ 0 h 221"/>
                <a:gd name="T14" fmla="*/ 6 w 21"/>
                <a:gd name="T15" fmla="*/ 0 h 221"/>
                <a:gd name="T16" fmla="*/ 0 w 21"/>
                <a:gd name="T17" fmla="*/ 7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221">
                  <a:moveTo>
                    <a:pt x="0" y="7"/>
                  </a:moveTo>
                  <a:lnTo>
                    <a:pt x="0" y="213"/>
                  </a:lnTo>
                  <a:lnTo>
                    <a:pt x="0" y="213"/>
                  </a:lnTo>
                  <a:cubicBezTo>
                    <a:pt x="0" y="217"/>
                    <a:pt x="3" y="220"/>
                    <a:pt x="6" y="220"/>
                  </a:cubicBezTo>
                  <a:lnTo>
                    <a:pt x="20" y="220"/>
                  </a:lnTo>
                  <a:lnTo>
                    <a:pt x="20" y="0"/>
                  </a:lnTo>
                  <a:lnTo>
                    <a:pt x="6" y="0"/>
                  </a:lnTo>
                  <a:lnTo>
                    <a:pt x="6" y="0"/>
                  </a:lnTo>
                  <a:cubicBezTo>
                    <a:pt x="3" y="0"/>
                    <a:pt x="0" y="3"/>
                    <a:pt x="0" y="7"/>
                  </a:cubicBezTo>
                </a:path>
              </a:pathLst>
            </a:custGeom>
            <a:solidFill>
              <a:srgbClr val="5C5B6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b="0" i="0" dirty="0">
                <a:latin typeface="Bellota Text Light" pitchFamily="2" charset="77"/>
              </a:endParaRPr>
            </a:p>
          </p:txBody>
        </p:sp>
        <p:sp>
          <p:nvSpPr>
            <p:cNvPr id="17" name="Freeform 20">
              <a:extLst>
                <a:ext uri="{FF2B5EF4-FFF2-40B4-BE49-F238E27FC236}">
                  <a16:creationId xmlns:a16="http://schemas.microsoft.com/office/drawing/2014/main" id="{FB0DF9E6-C3C3-C2B7-A1C1-A48BBABE90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01840" y="5451234"/>
              <a:ext cx="27475" cy="274759"/>
            </a:xfrm>
            <a:custGeom>
              <a:avLst/>
              <a:gdLst>
                <a:gd name="T0" fmla="*/ 0 w 21"/>
                <a:gd name="T1" fmla="*/ 5 h 219"/>
                <a:gd name="T2" fmla="*/ 0 w 21"/>
                <a:gd name="T3" fmla="*/ 212 h 219"/>
                <a:gd name="T4" fmla="*/ 0 w 21"/>
                <a:gd name="T5" fmla="*/ 212 h 219"/>
                <a:gd name="T6" fmla="*/ 6 w 21"/>
                <a:gd name="T7" fmla="*/ 218 h 219"/>
                <a:gd name="T8" fmla="*/ 20 w 21"/>
                <a:gd name="T9" fmla="*/ 218 h 219"/>
                <a:gd name="T10" fmla="*/ 20 w 21"/>
                <a:gd name="T11" fmla="*/ 0 h 219"/>
                <a:gd name="T12" fmla="*/ 6 w 21"/>
                <a:gd name="T13" fmla="*/ 0 h 219"/>
                <a:gd name="T14" fmla="*/ 6 w 21"/>
                <a:gd name="T15" fmla="*/ 0 h 219"/>
                <a:gd name="T16" fmla="*/ 0 w 21"/>
                <a:gd name="T17" fmla="*/ 5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219">
                  <a:moveTo>
                    <a:pt x="0" y="5"/>
                  </a:moveTo>
                  <a:lnTo>
                    <a:pt x="0" y="212"/>
                  </a:lnTo>
                  <a:lnTo>
                    <a:pt x="0" y="212"/>
                  </a:lnTo>
                  <a:cubicBezTo>
                    <a:pt x="0" y="216"/>
                    <a:pt x="3" y="218"/>
                    <a:pt x="6" y="218"/>
                  </a:cubicBezTo>
                  <a:lnTo>
                    <a:pt x="20" y="218"/>
                  </a:lnTo>
                  <a:lnTo>
                    <a:pt x="20" y="0"/>
                  </a:lnTo>
                  <a:lnTo>
                    <a:pt x="6" y="0"/>
                  </a:lnTo>
                  <a:lnTo>
                    <a:pt x="6" y="0"/>
                  </a:lnTo>
                  <a:cubicBezTo>
                    <a:pt x="3" y="0"/>
                    <a:pt x="0" y="2"/>
                    <a:pt x="0" y="5"/>
                  </a:cubicBezTo>
                </a:path>
              </a:pathLst>
            </a:custGeom>
            <a:solidFill>
              <a:srgbClr val="5C5B6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b="0" i="0" dirty="0">
                <a:latin typeface="Bellota Text Light" pitchFamily="2" charset="77"/>
              </a:endParaRPr>
            </a:p>
          </p:txBody>
        </p:sp>
        <p:sp>
          <p:nvSpPr>
            <p:cNvPr id="18" name="Freeform 21">
              <a:extLst>
                <a:ext uri="{FF2B5EF4-FFF2-40B4-BE49-F238E27FC236}">
                  <a16:creationId xmlns:a16="http://schemas.microsoft.com/office/drawing/2014/main" id="{AA076C1E-8856-D35E-66E9-0759E969C2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31802" y="4357693"/>
              <a:ext cx="27475" cy="626451"/>
            </a:xfrm>
            <a:custGeom>
              <a:avLst/>
              <a:gdLst>
                <a:gd name="T0" fmla="*/ 11 w 22"/>
                <a:gd name="T1" fmla="*/ 0 h 503"/>
                <a:gd name="T2" fmla="*/ 0 w 22"/>
                <a:gd name="T3" fmla="*/ 0 h 503"/>
                <a:gd name="T4" fmla="*/ 0 w 22"/>
                <a:gd name="T5" fmla="*/ 502 h 503"/>
                <a:gd name="T6" fmla="*/ 11 w 22"/>
                <a:gd name="T7" fmla="*/ 502 h 503"/>
                <a:gd name="T8" fmla="*/ 11 w 22"/>
                <a:gd name="T9" fmla="*/ 502 h 503"/>
                <a:gd name="T10" fmla="*/ 21 w 22"/>
                <a:gd name="T11" fmla="*/ 492 h 503"/>
                <a:gd name="T12" fmla="*/ 21 w 22"/>
                <a:gd name="T13" fmla="*/ 8 h 503"/>
                <a:gd name="T14" fmla="*/ 21 w 22"/>
                <a:gd name="T15" fmla="*/ 8 h 503"/>
                <a:gd name="T16" fmla="*/ 11 w 22"/>
                <a:gd name="T17" fmla="*/ 0 h 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" h="503">
                  <a:moveTo>
                    <a:pt x="11" y="0"/>
                  </a:moveTo>
                  <a:lnTo>
                    <a:pt x="0" y="0"/>
                  </a:lnTo>
                  <a:lnTo>
                    <a:pt x="0" y="502"/>
                  </a:lnTo>
                  <a:lnTo>
                    <a:pt x="11" y="502"/>
                  </a:lnTo>
                  <a:lnTo>
                    <a:pt x="11" y="502"/>
                  </a:lnTo>
                  <a:cubicBezTo>
                    <a:pt x="16" y="502"/>
                    <a:pt x="21" y="497"/>
                    <a:pt x="21" y="492"/>
                  </a:cubicBezTo>
                  <a:lnTo>
                    <a:pt x="21" y="8"/>
                  </a:lnTo>
                  <a:lnTo>
                    <a:pt x="21" y="8"/>
                  </a:lnTo>
                  <a:cubicBezTo>
                    <a:pt x="21" y="4"/>
                    <a:pt x="16" y="0"/>
                    <a:pt x="11" y="0"/>
                  </a:cubicBezTo>
                </a:path>
              </a:pathLst>
            </a:custGeom>
            <a:solidFill>
              <a:srgbClr val="5C5B6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b="0" i="0" dirty="0">
                <a:latin typeface="Bellota Text Light" pitchFamily="2" charset="77"/>
              </a:endParaRPr>
            </a:p>
          </p:txBody>
        </p:sp>
      </p:grpSp>
      <p:sp>
        <p:nvSpPr>
          <p:cNvPr id="19" name="Picture Placeholder 130">
            <a:extLst>
              <a:ext uri="{FF2B5EF4-FFF2-40B4-BE49-F238E27FC236}">
                <a16:creationId xmlns:a16="http://schemas.microsoft.com/office/drawing/2014/main" id="{0835EA79-3FA8-F3AD-270A-BA368B8CE7FB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14477763" y="6792323"/>
            <a:ext cx="4190638" cy="9044147"/>
          </a:xfrm>
          <a:custGeom>
            <a:avLst/>
            <a:gdLst>
              <a:gd name="connsiteX0" fmla="*/ 290146 w 2048458"/>
              <a:gd name="connsiteY0" fmla="*/ 0 h 4422384"/>
              <a:gd name="connsiteX1" fmla="*/ 575312 w 2048458"/>
              <a:gd name="connsiteY1" fmla="*/ 0 h 4422384"/>
              <a:gd name="connsiteX2" fmla="*/ 605198 w 2048458"/>
              <a:gd name="connsiteY2" fmla="*/ 28677 h 4422384"/>
              <a:gd name="connsiteX3" fmla="*/ 605198 w 2048458"/>
              <a:gd name="connsiteY3" fmla="*/ 108472 h 4422384"/>
              <a:gd name="connsiteX4" fmla="*/ 683650 w 2048458"/>
              <a:gd name="connsiteY4" fmla="*/ 188267 h 4422384"/>
              <a:gd name="connsiteX5" fmla="*/ 1364808 w 2048458"/>
              <a:gd name="connsiteY5" fmla="*/ 188267 h 4422384"/>
              <a:gd name="connsiteX6" fmla="*/ 1444506 w 2048458"/>
              <a:gd name="connsiteY6" fmla="*/ 108472 h 4422384"/>
              <a:gd name="connsiteX7" fmla="*/ 1444506 w 2048458"/>
              <a:gd name="connsiteY7" fmla="*/ 36157 h 4422384"/>
              <a:gd name="connsiteX8" fmla="*/ 1480618 w 2048458"/>
              <a:gd name="connsiteY8" fmla="*/ 0 h 4422384"/>
              <a:gd name="connsiteX9" fmla="*/ 1748350 w 2048458"/>
              <a:gd name="connsiteY9" fmla="*/ 0 h 4422384"/>
              <a:gd name="connsiteX10" fmla="*/ 2048458 w 2048458"/>
              <a:gd name="connsiteY10" fmla="*/ 299231 h 4422384"/>
              <a:gd name="connsiteX11" fmla="*/ 2048458 w 2048458"/>
              <a:gd name="connsiteY11" fmla="*/ 4160557 h 4422384"/>
              <a:gd name="connsiteX12" fmla="*/ 1788198 w 2048458"/>
              <a:gd name="connsiteY12" fmla="*/ 4422384 h 4422384"/>
              <a:gd name="connsiteX13" fmla="*/ 280184 w 2048458"/>
              <a:gd name="connsiteY13" fmla="*/ 4422384 h 4422384"/>
              <a:gd name="connsiteX14" fmla="*/ 0 w 2048458"/>
              <a:gd name="connsiteY14" fmla="*/ 4141855 h 4422384"/>
              <a:gd name="connsiteX15" fmla="*/ 0 w 2048458"/>
              <a:gd name="connsiteY15" fmla="*/ 289257 h 4422384"/>
              <a:gd name="connsiteX16" fmla="*/ 290146 w 2048458"/>
              <a:gd name="connsiteY16" fmla="*/ 0 h 4422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048458" h="4422384">
                <a:moveTo>
                  <a:pt x="290146" y="0"/>
                </a:moveTo>
                <a:lnTo>
                  <a:pt x="575312" y="0"/>
                </a:lnTo>
                <a:cubicBezTo>
                  <a:pt x="592744" y="0"/>
                  <a:pt x="605198" y="12468"/>
                  <a:pt x="605198" y="28677"/>
                </a:cubicBezTo>
                <a:lnTo>
                  <a:pt x="605198" y="108472"/>
                </a:lnTo>
                <a:cubicBezTo>
                  <a:pt x="605198" y="152109"/>
                  <a:pt x="641310" y="188267"/>
                  <a:pt x="683650" y="188267"/>
                </a:cubicBezTo>
                <a:lnTo>
                  <a:pt x="1364808" y="188267"/>
                </a:lnTo>
                <a:cubicBezTo>
                  <a:pt x="1408392" y="188267"/>
                  <a:pt x="1444506" y="152109"/>
                  <a:pt x="1444506" y="108472"/>
                </a:cubicBezTo>
                <a:lnTo>
                  <a:pt x="1444506" y="36157"/>
                </a:lnTo>
                <a:cubicBezTo>
                  <a:pt x="1444506" y="16209"/>
                  <a:pt x="1460694" y="0"/>
                  <a:pt x="1480618" y="0"/>
                </a:cubicBezTo>
                <a:lnTo>
                  <a:pt x="1748350" y="0"/>
                </a:lnTo>
                <a:cubicBezTo>
                  <a:pt x="1913970" y="0"/>
                  <a:pt x="2048458" y="134654"/>
                  <a:pt x="2048458" y="299231"/>
                </a:cubicBezTo>
                <a:lnTo>
                  <a:pt x="2048458" y="4160557"/>
                </a:lnTo>
                <a:cubicBezTo>
                  <a:pt x="2048458" y="4305186"/>
                  <a:pt x="1931404" y="4422384"/>
                  <a:pt x="1788198" y="4422384"/>
                </a:cubicBezTo>
                <a:lnTo>
                  <a:pt x="280184" y="4422384"/>
                </a:lnTo>
                <a:cubicBezTo>
                  <a:pt x="125770" y="4422384"/>
                  <a:pt x="0" y="4296458"/>
                  <a:pt x="0" y="4141855"/>
                </a:cubicBezTo>
                <a:lnTo>
                  <a:pt x="0" y="289257"/>
                </a:lnTo>
                <a:cubicBezTo>
                  <a:pt x="0" y="129667"/>
                  <a:pt x="129506" y="0"/>
                  <a:pt x="290146" y="0"/>
                </a:cubicBez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720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ktop Device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E5731C36-5791-6E28-F11C-737B8C7CF93F}"/>
              </a:ext>
            </a:extLst>
          </p:cNvPr>
          <p:cNvGrpSpPr/>
          <p:nvPr userDrawn="1"/>
        </p:nvGrpSpPr>
        <p:grpSpPr>
          <a:xfrm>
            <a:off x="2201519" y="2962609"/>
            <a:ext cx="10408682" cy="8238791"/>
            <a:chOff x="18596217" y="9100042"/>
            <a:chExt cx="5061074" cy="4005995"/>
          </a:xfrm>
        </p:grpSpPr>
        <p:sp>
          <p:nvSpPr>
            <p:cNvPr id="5" name="Freeform 9">
              <a:extLst>
                <a:ext uri="{FF2B5EF4-FFF2-40B4-BE49-F238E27FC236}">
                  <a16:creationId xmlns:a16="http://schemas.microsoft.com/office/drawing/2014/main" id="{F8C7E756-DDD3-E5F1-F560-010A047DAC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96217" y="9100042"/>
              <a:ext cx="5061074" cy="3027854"/>
            </a:xfrm>
            <a:custGeom>
              <a:avLst/>
              <a:gdLst>
                <a:gd name="T0" fmla="*/ 3948 w 4060"/>
                <a:gd name="T1" fmla="*/ 0 h 2430"/>
                <a:gd name="T2" fmla="*/ 118 w 4060"/>
                <a:gd name="T3" fmla="*/ 0 h 2430"/>
                <a:gd name="T4" fmla="*/ 118 w 4060"/>
                <a:gd name="T5" fmla="*/ 0 h 2430"/>
                <a:gd name="T6" fmla="*/ 0 w 4060"/>
                <a:gd name="T7" fmla="*/ 118 h 2430"/>
                <a:gd name="T8" fmla="*/ 0 w 4060"/>
                <a:gd name="T9" fmla="*/ 2429 h 2430"/>
                <a:gd name="T10" fmla="*/ 4059 w 4060"/>
                <a:gd name="T11" fmla="*/ 2429 h 2430"/>
                <a:gd name="T12" fmla="*/ 4059 w 4060"/>
                <a:gd name="T13" fmla="*/ 111 h 2430"/>
                <a:gd name="T14" fmla="*/ 4059 w 4060"/>
                <a:gd name="T15" fmla="*/ 111 h 2430"/>
                <a:gd name="T16" fmla="*/ 3948 w 4060"/>
                <a:gd name="T17" fmla="*/ 0 h 2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60" h="2430">
                  <a:moveTo>
                    <a:pt x="3948" y="0"/>
                  </a:moveTo>
                  <a:lnTo>
                    <a:pt x="118" y="0"/>
                  </a:lnTo>
                  <a:lnTo>
                    <a:pt x="118" y="0"/>
                  </a:lnTo>
                  <a:cubicBezTo>
                    <a:pt x="53" y="0"/>
                    <a:pt x="0" y="54"/>
                    <a:pt x="0" y="118"/>
                  </a:cubicBezTo>
                  <a:lnTo>
                    <a:pt x="0" y="2429"/>
                  </a:lnTo>
                  <a:lnTo>
                    <a:pt x="4059" y="2429"/>
                  </a:lnTo>
                  <a:lnTo>
                    <a:pt x="4059" y="111"/>
                  </a:lnTo>
                  <a:lnTo>
                    <a:pt x="4059" y="111"/>
                  </a:lnTo>
                  <a:cubicBezTo>
                    <a:pt x="4059" y="50"/>
                    <a:pt x="4009" y="0"/>
                    <a:pt x="3948" y="0"/>
                  </a:cubicBezTo>
                </a:path>
              </a:pathLst>
            </a:custGeom>
            <a:solidFill>
              <a:srgbClr val="0202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b="0" i="0" dirty="0">
                <a:latin typeface="Bellota Text Light" pitchFamily="2" charset="77"/>
              </a:endParaRPr>
            </a:p>
          </p:txBody>
        </p:sp>
        <p:sp>
          <p:nvSpPr>
            <p:cNvPr id="6" name="Freeform 10">
              <a:extLst>
                <a:ext uri="{FF2B5EF4-FFF2-40B4-BE49-F238E27FC236}">
                  <a16:creationId xmlns:a16="http://schemas.microsoft.com/office/drawing/2014/main" id="{E6EB2F6C-F79A-026E-C7C2-0240724107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94046" y="9281385"/>
              <a:ext cx="4670914" cy="2560760"/>
            </a:xfrm>
            <a:custGeom>
              <a:avLst/>
              <a:gdLst>
                <a:gd name="T0" fmla="*/ 0 w 3747"/>
                <a:gd name="T1" fmla="*/ 2055 h 2056"/>
                <a:gd name="T2" fmla="*/ 3746 w 3747"/>
                <a:gd name="T3" fmla="*/ 2055 h 2056"/>
                <a:gd name="T4" fmla="*/ 3746 w 3747"/>
                <a:gd name="T5" fmla="*/ 0 h 2056"/>
                <a:gd name="T6" fmla="*/ 0 w 3747"/>
                <a:gd name="T7" fmla="*/ 0 h 2056"/>
                <a:gd name="T8" fmla="*/ 0 w 3747"/>
                <a:gd name="T9" fmla="*/ 2055 h 2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7" h="2056">
                  <a:moveTo>
                    <a:pt x="0" y="2055"/>
                  </a:moveTo>
                  <a:lnTo>
                    <a:pt x="3746" y="2055"/>
                  </a:lnTo>
                  <a:lnTo>
                    <a:pt x="3746" y="0"/>
                  </a:lnTo>
                  <a:lnTo>
                    <a:pt x="0" y="0"/>
                  </a:lnTo>
                  <a:lnTo>
                    <a:pt x="0" y="2055"/>
                  </a:lnTo>
                </a:path>
              </a:pathLst>
            </a:custGeom>
            <a:solidFill>
              <a:srgbClr val="EBD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b="0" i="0" dirty="0">
                <a:latin typeface="Bellota Text Light" pitchFamily="2" charset="77"/>
              </a:endParaRPr>
            </a:p>
          </p:txBody>
        </p:sp>
        <p:sp>
          <p:nvSpPr>
            <p:cNvPr id="7" name="Freeform 11">
              <a:extLst>
                <a:ext uri="{FF2B5EF4-FFF2-40B4-BE49-F238E27FC236}">
                  <a16:creationId xmlns:a16="http://schemas.microsoft.com/office/drawing/2014/main" id="{9F81B749-DA08-B36D-3960-269B7E6418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96217" y="12127893"/>
              <a:ext cx="5061074" cy="461595"/>
            </a:xfrm>
            <a:custGeom>
              <a:avLst/>
              <a:gdLst>
                <a:gd name="T0" fmla="*/ 0 w 4060"/>
                <a:gd name="T1" fmla="*/ 0 h 371"/>
                <a:gd name="T2" fmla="*/ 0 w 4060"/>
                <a:gd name="T3" fmla="*/ 266 h 371"/>
                <a:gd name="T4" fmla="*/ 0 w 4060"/>
                <a:gd name="T5" fmla="*/ 266 h 371"/>
                <a:gd name="T6" fmla="*/ 104 w 4060"/>
                <a:gd name="T7" fmla="*/ 370 h 371"/>
                <a:gd name="T8" fmla="*/ 1554 w 4060"/>
                <a:gd name="T9" fmla="*/ 370 h 371"/>
                <a:gd name="T10" fmla="*/ 1568 w 4060"/>
                <a:gd name="T11" fmla="*/ 370 h 371"/>
                <a:gd name="T12" fmla="*/ 2486 w 4060"/>
                <a:gd name="T13" fmla="*/ 370 h 371"/>
                <a:gd name="T14" fmla="*/ 2570 w 4060"/>
                <a:gd name="T15" fmla="*/ 370 h 371"/>
                <a:gd name="T16" fmla="*/ 3952 w 4060"/>
                <a:gd name="T17" fmla="*/ 370 h 371"/>
                <a:gd name="T18" fmla="*/ 3952 w 4060"/>
                <a:gd name="T19" fmla="*/ 370 h 371"/>
                <a:gd name="T20" fmla="*/ 4059 w 4060"/>
                <a:gd name="T21" fmla="*/ 263 h 371"/>
                <a:gd name="T22" fmla="*/ 4059 w 4060"/>
                <a:gd name="T23" fmla="*/ 0 h 371"/>
                <a:gd name="T24" fmla="*/ 0 w 4060"/>
                <a:gd name="T25" fmla="*/ 0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60" h="371">
                  <a:moveTo>
                    <a:pt x="0" y="0"/>
                  </a:moveTo>
                  <a:lnTo>
                    <a:pt x="0" y="266"/>
                  </a:lnTo>
                  <a:lnTo>
                    <a:pt x="0" y="266"/>
                  </a:lnTo>
                  <a:cubicBezTo>
                    <a:pt x="0" y="324"/>
                    <a:pt x="47" y="370"/>
                    <a:pt x="104" y="370"/>
                  </a:cubicBezTo>
                  <a:lnTo>
                    <a:pt x="1554" y="370"/>
                  </a:lnTo>
                  <a:lnTo>
                    <a:pt x="1568" y="370"/>
                  </a:lnTo>
                  <a:lnTo>
                    <a:pt x="2486" y="370"/>
                  </a:lnTo>
                  <a:lnTo>
                    <a:pt x="2570" y="370"/>
                  </a:lnTo>
                  <a:lnTo>
                    <a:pt x="3952" y="370"/>
                  </a:lnTo>
                  <a:lnTo>
                    <a:pt x="3952" y="370"/>
                  </a:lnTo>
                  <a:cubicBezTo>
                    <a:pt x="4011" y="370"/>
                    <a:pt x="4059" y="323"/>
                    <a:pt x="4059" y="263"/>
                  </a:cubicBezTo>
                  <a:lnTo>
                    <a:pt x="4059" y="0"/>
                  </a:lnTo>
                  <a:lnTo>
                    <a:pt x="0" y="0"/>
                  </a:lnTo>
                </a:path>
              </a:pathLst>
            </a:custGeom>
            <a:solidFill>
              <a:srgbClr val="ACAFB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b="0" i="0" dirty="0">
                <a:latin typeface="Bellota Text Light" pitchFamily="2" charset="77"/>
              </a:endParaRPr>
            </a:p>
          </p:txBody>
        </p:sp>
        <p:sp>
          <p:nvSpPr>
            <p:cNvPr id="9" name="Freeform 12">
              <a:extLst>
                <a:ext uri="{FF2B5EF4-FFF2-40B4-BE49-F238E27FC236}">
                  <a16:creationId xmlns:a16="http://schemas.microsoft.com/office/drawing/2014/main" id="{C2A4BE7D-E291-78F5-C98C-D6F6998826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58064" y="12292749"/>
              <a:ext cx="137381" cy="131884"/>
            </a:xfrm>
            <a:custGeom>
              <a:avLst/>
              <a:gdLst>
                <a:gd name="T0" fmla="*/ 55 w 109"/>
                <a:gd name="T1" fmla="*/ 0 h 108"/>
                <a:gd name="T2" fmla="*/ 55 w 109"/>
                <a:gd name="T3" fmla="*/ 0 h 108"/>
                <a:gd name="T4" fmla="*/ 0 w 109"/>
                <a:gd name="T5" fmla="*/ 54 h 108"/>
                <a:gd name="T6" fmla="*/ 0 w 109"/>
                <a:gd name="T7" fmla="*/ 54 h 108"/>
                <a:gd name="T8" fmla="*/ 55 w 109"/>
                <a:gd name="T9" fmla="*/ 107 h 108"/>
                <a:gd name="T10" fmla="*/ 55 w 109"/>
                <a:gd name="T11" fmla="*/ 107 h 108"/>
                <a:gd name="T12" fmla="*/ 108 w 109"/>
                <a:gd name="T13" fmla="*/ 54 h 108"/>
                <a:gd name="T14" fmla="*/ 108 w 109"/>
                <a:gd name="T15" fmla="*/ 54 h 108"/>
                <a:gd name="T16" fmla="*/ 55 w 109"/>
                <a:gd name="T1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" h="108">
                  <a:moveTo>
                    <a:pt x="55" y="0"/>
                  </a:moveTo>
                  <a:lnTo>
                    <a:pt x="55" y="0"/>
                  </a:lnTo>
                  <a:cubicBezTo>
                    <a:pt x="24" y="0"/>
                    <a:pt x="0" y="24"/>
                    <a:pt x="0" y="54"/>
                  </a:cubicBezTo>
                  <a:lnTo>
                    <a:pt x="0" y="54"/>
                  </a:lnTo>
                  <a:cubicBezTo>
                    <a:pt x="0" y="83"/>
                    <a:pt x="24" y="107"/>
                    <a:pt x="55" y="107"/>
                  </a:cubicBezTo>
                  <a:lnTo>
                    <a:pt x="55" y="107"/>
                  </a:lnTo>
                  <a:cubicBezTo>
                    <a:pt x="84" y="107"/>
                    <a:pt x="108" y="83"/>
                    <a:pt x="108" y="54"/>
                  </a:cubicBezTo>
                  <a:lnTo>
                    <a:pt x="108" y="54"/>
                  </a:lnTo>
                  <a:cubicBezTo>
                    <a:pt x="108" y="24"/>
                    <a:pt x="84" y="0"/>
                    <a:pt x="55" y="0"/>
                  </a:cubicBezTo>
                </a:path>
              </a:pathLst>
            </a:custGeom>
            <a:solidFill>
              <a:srgbClr val="02020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b="0" i="0" dirty="0">
                <a:latin typeface="Bellota Text Light" pitchFamily="2" charset="77"/>
              </a:endParaRPr>
            </a:p>
          </p:txBody>
        </p:sp>
        <p:sp>
          <p:nvSpPr>
            <p:cNvPr id="10" name="Freeform 13">
              <a:extLst>
                <a:ext uri="{FF2B5EF4-FFF2-40B4-BE49-F238E27FC236}">
                  <a16:creationId xmlns:a16="http://schemas.microsoft.com/office/drawing/2014/main" id="{C5CB5317-DB70-BD97-7042-31C4FFE438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77747" y="12589490"/>
              <a:ext cx="1687026" cy="516547"/>
            </a:xfrm>
            <a:custGeom>
              <a:avLst/>
              <a:gdLst>
                <a:gd name="T0" fmla="*/ 728 w 1354"/>
                <a:gd name="T1" fmla="*/ 411 h 413"/>
                <a:gd name="T2" fmla="*/ 1353 w 1354"/>
                <a:gd name="T3" fmla="*/ 410 h 413"/>
                <a:gd name="T4" fmla="*/ 1353 w 1354"/>
                <a:gd name="T5" fmla="*/ 410 h 413"/>
                <a:gd name="T6" fmla="*/ 1353 w 1354"/>
                <a:gd name="T7" fmla="*/ 410 h 413"/>
                <a:gd name="T8" fmla="*/ 1320 w 1354"/>
                <a:gd name="T9" fmla="*/ 371 h 413"/>
                <a:gd name="T10" fmla="*/ 1320 w 1354"/>
                <a:gd name="T11" fmla="*/ 371 h 413"/>
                <a:gd name="T12" fmla="*/ 1247 w 1354"/>
                <a:gd name="T13" fmla="*/ 361 h 413"/>
                <a:gd name="T14" fmla="*/ 1247 w 1354"/>
                <a:gd name="T15" fmla="*/ 361 h 413"/>
                <a:gd name="T16" fmla="*/ 1218 w 1354"/>
                <a:gd name="T17" fmla="*/ 358 h 413"/>
                <a:gd name="T18" fmla="*/ 1218 w 1354"/>
                <a:gd name="T19" fmla="*/ 358 h 413"/>
                <a:gd name="T20" fmla="*/ 1195 w 1354"/>
                <a:gd name="T21" fmla="*/ 337 h 413"/>
                <a:gd name="T22" fmla="*/ 1140 w 1354"/>
                <a:gd name="T23" fmla="*/ 0 h 413"/>
                <a:gd name="T24" fmla="*/ 717 w 1354"/>
                <a:gd name="T25" fmla="*/ 0 h 413"/>
                <a:gd name="T26" fmla="*/ 636 w 1354"/>
                <a:gd name="T27" fmla="*/ 0 h 413"/>
                <a:gd name="T28" fmla="*/ 212 w 1354"/>
                <a:gd name="T29" fmla="*/ 0 h 413"/>
                <a:gd name="T30" fmla="*/ 158 w 1354"/>
                <a:gd name="T31" fmla="*/ 337 h 413"/>
                <a:gd name="T32" fmla="*/ 158 w 1354"/>
                <a:gd name="T33" fmla="*/ 337 h 413"/>
                <a:gd name="T34" fmla="*/ 134 w 1354"/>
                <a:gd name="T35" fmla="*/ 358 h 413"/>
                <a:gd name="T36" fmla="*/ 134 w 1354"/>
                <a:gd name="T37" fmla="*/ 358 h 413"/>
                <a:gd name="T38" fmla="*/ 105 w 1354"/>
                <a:gd name="T39" fmla="*/ 361 h 413"/>
                <a:gd name="T40" fmla="*/ 105 w 1354"/>
                <a:gd name="T41" fmla="*/ 361 h 413"/>
                <a:gd name="T42" fmla="*/ 33 w 1354"/>
                <a:gd name="T43" fmla="*/ 371 h 413"/>
                <a:gd name="T44" fmla="*/ 33 w 1354"/>
                <a:gd name="T45" fmla="*/ 371 h 413"/>
                <a:gd name="T46" fmla="*/ 0 w 1354"/>
                <a:gd name="T47" fmla="*/ 410 h 413"/>
                <a:gd name="T48" fmla="*/ 0 w 1354"/>
                <a:gd name="T49" fmla="*/ 410 h 413"/>
                <a:gd name="T50" fmla="*/ 625 w 1354"/>
                <a:gd name="T51" fmla="*/ 411 h 413"/>
                <a:gd name="T52" fmla="*/ 625 w 1354"/>
                <a:gd name="T53" fmla="*/ 412 h 413"/>
                <a:gd name="T54" fmla="*/ 676 w 1354"/>
                <a:gd name="T55" fmla="*/ 411 h 413"/>
                <a:gd name="T56" fmla="*/ 728 w 1354"/>
                <a:gd name="T57" fmla="*/ 412 h 413"/>
                <a:gd name="T58" fmla="*/ 728 w 1354"/>
                <a:gd name="T59" fmla="*/ 411 h 4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354" h="413">
                  <a:moveTo>
                    <a:pt x="728" y="411"/>
                  </a:moveTo>
                  <a:lnTo>
                    <a:pt x="1353" y="410"/>
                  </a:lnTo>
                  <a:lnTo>
                    <a:pt x="1353" y="410"/>
                  </a:lnTo>
                  <a:lnTo>
                    <a:pt x="1353" y="410"/>
                  </a:lnTo>
                  <a:cubicBezTo>
                    <a:pt x="1352" y="391"/>
                    <a:pt x="1338" y="376"/>
                    <a:pt x="1320" y="371"/>
                  </a:cubicBezTo>
                  <a:lnTo>
                    <a:pt x="1320" y="371"/>
                  </a:lnTo>
                  <a:cubicBezTo>
                    <a:pt x="1299" y="367"/>
                    <a:pt x="1271" y="363"/>
                    <a:pt x="1247" y="361"/>
                  </a:cubicBezTo>
                  <a:lnTo>
                    <a:pt x="1247" y="361"/>
                  </a:lnTo>
                  <a:cubicBezTo>
                    <a:pt x="1236" y="360"/>
                    <a:pt x="1227" y="359"/>
                    <a:pt x="1218" y="358"/>
                  </a:cubicBezTo>
                  <a:lnTo>
                    <a:pt x="1218" y="358"/>
                  </a:lnTo>
                  <a:cubicBezTo>
                    <a:pt x="1207" y="358"/>
                    <a:pt x="1197" y="348"/>
                    <a:pt x="1195" y="337"/>
                  </a:cubicBezTo>
                  <a:lnTo>
                    <a:pt x="1140" y="0"/>
                  </a:lnTo>
                  <a:lnTo>
                    <a:pt x="717" y="0"/>
                  </a:lnTo>
                  <a:lnTo>
                    <a:pt x="636" y="0"/>
                  </a:lnTo>
                  <a:lnTo>
                    <a:pt x="212" y="0"/>
                  </a:lnTo>
                  <a:lnTo>
                    <a:pt x="158" y="337"/>
                  </a:lnTo>
                  <a:lnTo>
                    <a:pt x="158" y="337"/>
                  </a:lnTo>
                  <a:cubicBezTo>
                    <a:pt x="156" y="348"/>
                    <a:pt x="146" y="358"/>
                    <a:pt x="134" y="358"/>
                  </a:cubicBezTo>
                  <a:lnTo>
                    <a:pt x="134" y="358"/>
                  </a:lnTo>
                  <a:cubicBezTo>
                    <a:pt x="126" y="359"/>
                    <a:pt x="116" y="360"/>
                    <a:pt x="105" y="361"/>
                  </a:cubicBezTo>
                  <a:lnTo>
                    <a:pt x="105" y="361"/>
                  </a:lnTo>
                  <a:cubicBezTo>
                    <a:pt x="81" y="363"/>
                    <a:pt x="54" y="367"/>
                    <a:pt x="33" y="371"/>
                  </a:cubicBezTo>
                  <a:lnTo>
                    <a:pt x="33" y="371"/>
                  </a:lnTo>
                  <a:cubicBezTo>
                    <a:pt x="15" y="376"/>
                    <a:pt x="1" y="391"/>
                    <a:pt x="0" y="410"/>
                  </a:cubicBezTo>
                  <a:lnTo>
                    <a:pt x="0" y="410"/>
                  </a:lnTo>
                  <a:lnTo>
                    <a:pt x="625" y="411"/>
                  </a:lnTo>
                  <a:lnTo>
                    <a:pt x="625" y="412"/>
                  </a:lnTo>
                  <a:lnTo>
                    <a:pt x="676" y="411"/>
                  </a:lnTo>
                  <a:lnTo>
                    <a:pt x="728" y="412"/>
                  </a:lnTo>
                  <a:lnTo>
                    <a:pt x="728" y="411"/>
                  </a:lnTo>
                </a:path>
              </a:pathLst>
            </a:custGeom>
            <a:solidFill>
              <a:srgbClr val="ACAFB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b="0" i="0" dirty="0">
                <a:latin typeface="Bellota Text Light" pitchFamily="2" charset="77"/>
              </a:endParaRPr>
            </a:p>
          </p:txBody>
        </p:sp>
        <p:sp>
          <p:nvSpPr>
            <p:cNvPr id="11" name="Freeform 14">
              <a:extLst>
                <a:ext uri="{FF2B5EF4-FFF2-40B4-BE49-F238E27FC236}">
                  <a16:creationId xmlns:a16="http://schemas.microsoft.com/office/drawing/2014/main" id="{384A56B0-9CD8-82DE-F998-0D3441D39C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41517" y="12589490"/>
              <a:ext cx="1225429" cy="401147"/>
            </a:xfrm>
            <a:custGeom>
              <a:avLst/>
              <a:gdLst>
                <a:gd name="T0" fmla="*/ 929 w 982"/>
                <a:gd name="T1" fmla="*/ 0 h 323"/>
                <a:gd name="T2" fmla="*/ 506 w 982"/>
                <a:gd name="T3" fmla="*/ 0 h 323"/>
                <a:gd name="T4" fmla="*/ 425 w 982"/>
                <a:gd name="T5" fmla="*/ 0 h 323"/>
                <a:gd name="T6" fmla="*/ 1 w 982"/>
                <a:gd name="T7" fmla="*/ 0 h 323"/>
                <a:gd name="T8" fmla="*/ 0 w 982"/>
                <a:gd name="T9" fmla="*/ 7 h 323"/>
                <a:gd name="T10" fmla="*/ 981 w 982"/>
                <a:gd name="T11" fmla="*/ 322 h 323"/>
                <a:gd name="T12" fmla="*/ 929 w 982"/>
                <a:gd name="T13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2" h="323">
                  <a:moveTo>
                    <a:pt x="929" y="0"/>
                  </a:moveTo>
                  <a:lnTo>
                    <a:pt x="506" y="0"/>
                  </a:lnTo>
                  <a:lnTo>
                    <a:pt x="425" y="0"/>
                  </a:lnTo>
                  <a:lnTo>
                    <a:pt x="1" y="0"/>
                  </a:lnTo>
                  <a:lnTo>
                    <a:pt x="0" y="7"/>
                  </a:lnTo>
                  <a:lnTo>
                    <a:pt x="981" y="322"/>
                  </a:lnTo>
                  <a:lnTo>
                    <a:pt x="929" y="0"/>
                  </a:lnTo>
                </a:path>
              </a:pathLst>
            </a:custGeom>
            <a:solidFill>
              <a:srgbClr val="5C5B6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b="0" i="0" dirty="0">
                <a:latin typeface="Bellota Text Light" pitchFamily="2" charset="77"/>
              </a:endParaRPr>
            </a:p>
          </p:txBody>
        </p:sp>
      </p:grpSp>
      <p:sp>
        <p:nvSpPr>
          <p:cNvPr id="12" name="Picture Placeholder 133">
            <a:extLst>
              <a:ext uri="{FF2B5EF4-FFF2-40B4-BE49-F238E27FC236}">
                <a16:creationId xmlns:a16="http://schemas.microsoft.com/office/drawing/2014/main" id="{48410FE3-6256-E72E-2475-D00389258460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2608376" y="3335562"/>
            <a:ext cx="9606273" cy="5266498"/>
          </a:xfrm>
          <a:custGeom>
            <a:avLst/>
            <a:gdLst>
              <a:gd name="connsiteX0" fmla="*/ 0 w 4669668"/>
              <a:gd name="connsiteY0" fmla="*/ 0 h 2559515"/>
              <a:gd name="connsiteX1" fmla="*/ 4669668 w 4669668"/>
              <a:gd name="connsiteY1" fmla="*/ 0 h 2559515"/>
              <a:gd name="connsiteX2" fmla="*/ 4669668 w 4669668"/>
              <a:gd name="connsiteY2" fmla="*/ 2559515 h 2559515"/>
              <a:gd name="connsiteX3" fmla="*/ 0 w 4669668"/>
              <a:gd name="connsiteY3" fmla="*/ 2559515 h 2559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69668" h="2559515">
                <a:moveTo>
                  <a:pt x="0" y="0"/>
                </a:moveTo>
                <a:lnTo>
                  <a:pt x="4669668" y="0"/>
                </a:lnTo>
                <a:lnTo>
                  <a:pt x="4669668" y="2559515"/>
                </a:lnTo>
                <a:lnTo>
                  <a:pt x="0" y="2559515"/>
                </a:ln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510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EDA48E1-7B76-0502-5D3A-C6148F62D93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3954966" y="1907180"/>
            <a:ext cx="10427088" cy="11808821"/>
          </a:xfrm>
          <a:custGeom>
            <a:avLst/>
            <a:gdLst>
              <a:gd name="connsiteX0" fmla="*/ 5131506 w 10427088"/>
              <a:gd name="connsiteY0" fmla="*/ 0 h 11808821"/>
              <a:gd name="connsiteX1" fmla="*/ 10423784 w 10427088"/>
              <a:gd name="connsiteY1" fmla="*/ 6476693 h 11808821"/>
              <a:gd name="connsiteX2" fmla="*/ 10427088 w 10427088"/>
              <a:gd name="connsiteY2" fmla="*/ 6482196 h 11808821"/>
              <a:gd name="connsiteX3" fmla="*/ 10427088 w 10427088"/>
              <a:gd name="connsiteY3" fmla="*/ 11803318 h 11808821"/>
              <a:gd name="connsiteX4" fmla="*/ 5290076 w 10427088"/>
              <a:gd name="connsiteY4" fmla="*/ 11803318 h 11808821"/>
              <a:gd name="connsiteX5" fmla="*/ 5285672 w 10427088"/>
              <a:gd name="connsiteY5" fmla="*/ 11808821 h 11808821"/>
              <a:gd name="connsiteX6" fmla="*/ 0 w 10427088"/>
              <a:gd name="connsiteY6" fmla="*/ 5326627 h 11808821"/>
              <a:gd name="connsiteX7" fmla="*/ 5131506 w 10427088"/>
              <a:gd name="connsiteY7" fmla="*/ 5326627 h 11808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427088" h="11808821">
                <a:moveTo>
                  <a:pt x="5131506" y="0"/>
                </a:moveTo>
                <a:lnTo>
                  <a:pt x="10423784" y="6476693"/>
                </a:lnTo>
                <a:lnTo>
                  <a:pt x="10427088" y="6482196"/>
                </a:lnTo>
                <a:lnTo>
                  <a:pt x="10427088" y="11803318"/>
                </a:lnTo>
                <a:lnTo>
                  <a:pt x="5290076" y="11803318"/>
                </a:lnTo>
                <a:lnTo>
                  <a:pt x="5285672" y="11808821"/>
                </a:lnTo>
                <a:lnTo>
                  <a:pt x="0" y="5326627"/>
                </a:lnTo>
                <a:lnTo>
                  <a:pt x="5131506" y="532662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82843" tIns="91422" rIns="182843" bIns="91422" rtlCol="0" anchor="ctr">
            <a:noAutofit/>
          </a:bodyPr>
          <a:lstStyle>
            <a:lvl1pPr>
              <a:defRPr lang="en-US" sz="2400" b="0" i="0" dirty="0">
                <a:solidFill>
                  <a:schemeClr val="lt1"/>
                </a:solidFill>
                <a:latin typeface="Bellota Text Light" pitchFamily="2" charset="77"/>
                <a:ea typeface="+mn-ea"/>
                <a:cs typeface="Heebo Light" pitchFamily="2" charset="-79"/>
              </a:defRPr>
            </a:lvl1pPr>
          </a:lstStyle>
          <a:p>
            <a:pPr marL="0" lv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72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21" r:id="rId2"/>
    <p:sldLayoutId id="2147484022" r:id="rId3"/>
    <p:sldLayoutId id="2147484023" r:id="rId4"/>
    <p:sldLayoutId id="2147484024" r:id="rId5"/>
    <p:sldLayoutId id="2147484031" r:id="rId6"/>
    <p:sldLayoutId id="2147484027" r:id="rId7"/>
    <p:sldLayoutId id="2147484029" r:id="rId8"/>
    <p:sldLayoutId id="2147484020" r:id="rId9"/>
  </p:sldLayoutIdLst>
  <p:hf hdr="0" ftr="0" dt="0"/>
  <p:txStyles>
    <p:titleStyle>
      <a:lvl1pPr algn="ctr" defTabSz="1828434" rtl="0" eaLnBrk="1" latinLnBrk="0" hangingPunct="1">
        <a:lnSpc>
          <a:spcPct val="90000"/>
        </a:lnSpc>
        <a:spcBef>
          <a:spcPct val="0"/>
        </a:spcBef>
        <a:buNone/>
        <a:defRPr lang="en-US" sz="8800" b="0" i="0" kern="1200">
          <a:solidFill>
            <a:schemeClr val="tx2"/>
          </a:solidFill>
          <a:latin typeface="Bellota Text Light" pitchFamily="2" charset="77"/>
          <a:ea typeface="Arimo" panose="020B0604020202020204" pitchFamily="34" charset="0"/>
          <a:cs typeface="Arimo" panose="020B0604020202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ts val="4200"/>
        </a:lnSpc>
        <a:spcBef>
          <a:spcPts val="2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Bellota Text Light" pitchFamily="2" charset="77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ts val="42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Bellota Text Light" pitchFamily="2" charset="77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ts val="4200"/>
        </a:lnSpc>
        <a:spcBef>
          <a:spcPts val="1000"/>
        </a:spcBef>
        <a:buFont typeface="Arial" panose="020B0604020202020204" pitchFamily="34" charset="0"/>
        <a:buChar char="•"/>
        <a:defRPr lang="en-US" sz="2800" b="0" i="0" kern="1200" dirty="0" smtClean="0">
          <a:solidFill>
            <a:schemeClr val="tx1"/>
          </a:solidFill>
          <a:effectLst/>
          <a:latin typeface="Bellota Text Light" pitchFamily="2" charset="77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ts val="4200"/>
        </a:lnSpc>
        <a:spcBef>
          <a:spcPts val="1000"/>
        </a:spcBef>
        <a:buFont typeface="Arial" panose="020B0604020202020204" pitchFamily="34" charset="0"/>
        <a:buChar char="•"/>
        <a:defRPr lang="en-US" sz="2400" b="0" i="0" kern="1200" dirty="0" smtClean="0">
          <a:solidFill>
            <a:schemeClr val="tx1"/>
          </a:solidFill>
          <a:effectLst/>
          <a:latin typeface="Bellota Text Light" pitchFamily="2" charset="77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ts val="4200"/>
        </a:lnSpc>
        <a:spcBef>
          <a:spcPts val="1000"/>
        </a:spcBef>
        <a:buFont typeface="Arial" panose="020B0604020202020204" pitchFamily="34" charset="0"/>
        <a:buChar char="•"/>
        <a:defRPr lang="en-US" sz="2400" b="0" i="0" kern="1200" dirty="0">
          <a:solidFill>
            <a:schemeClr val="tx1"/>
          </a:solidFill>
          <a:effectLst/>
          <a:latin typeface="Bellota Text Light" pitchFamily="2" charset="77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78" userDrawn="1">
          <p15:clr>
            <a:srgbClr val="A4A3A4"/>
          </p15:clr>
        </p15:guide>
        <p15:guide id="3" pos="958" userDrawn="1">
          <p15:clr>
            <a:srgbClr val="A4A3A4"/>
          </p15:clr>
        </p15:guide>
        <p15:guide id="4" pos="14398" userDrawn="1">
          <p15:clr>
            <a:srgbClr val="A4A3A4"/>
          </p15:clr>
        </p15:guide>
        <p15:guide id="5" orient="horz" pos="8160" userDrawn="1">
          <p15:clr>
            <a:srgbClr val="A4A3A4"/>
          </p15:clr>
        </p15:guide>
        <p15:guide id="6" orient="horz" pos="480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r4SIhDeUME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raphic 10">
            <a:extLst>
              <a:ext uri="{FF2B5EF4-FFF2-40B4-BE49-F238E27FC236}">
                <a16:creationId xmlns:a16="http://schemas.microsoft.com/office/drawing/2014/main" id="{D953DF6A-F780-3B4A-6EFC-73EB84392CB6}"/>
              </a:ext>
            </a:extLst>
          </p:cNvPr>
          <p:cNvSpPr/>
          <p:nvPr/>
        </p:nvSpPr>
        <p:spPr>
          <a:xfrm>
            <a:off x="2051796" y="2010306"/>
            <a:ext cx="20274058" cy="9695389"/>
          </a:xfrm>
          <a:custGeom>
            <a:avLst/>
            <a:gdLst>
              <a:gd name="connsiteX0" fmla="*/ 7769320 w 7772189"/>
              <a:gd name="connsiteY0" fmla="*/ 1463297 h 3716789"/>
              <a:gd name="connsiteX1" fmla="*/ 7160237 w 7772189"/>
              <a:gd name="connsiteY1" fmla="*/ 496622 h 3716789"/>
              <a:gd name="connsiteX2" fmla="*/ 7058206 w 7772189"/>
              <a:gd name="connsiteY2" fmla="*/ 440306 h 3716789"/>
              <a:gd name="connsiteX3" fmla="*/ 4836007 w 7772189"/>
              <a:gd name="connsiteY3" fmla="*/ 626 h 3716789"/>
              <a:gd name="connsiteX4" fmla="*/ 1447045 w 7772189"/>
              <a:gd name="connsiteY4" fmla="*/ 464589 h 3716789"/>
              <a:gd name="connsiteX5" fmla="*/ 330392 w 7772189"/>
              <a:gd name="connsiteY5" fmla="*/ 1140125 h 3716789"/>
              <a:gd name="connsiteX6" fmla="*/ 79577 w 7772189"/>
              <a:gd name="connsiteY6" fmla="*/ 2364356 h 3716789"/>
              <a:gd name="connsiteX7" fmla="*/ 358805 w 7772189"/>
              <a:gd name="connsiteY7" fmla="*/ 2762444 h 3716789"/>
              <a:gd name="connsiteX8" fmla="*/ 1013867 w 7772189"/>
              <a:gd name="connsiteY8" fmla="*/ 3323022 h 3716789"/>
              <a:gd name="connsiteX9" fmla="*/ 2272588 w 7772189"/>
              <a:gd name="connsiteY9" fmla="*/ 3639219 h 3716789"/>
              <a:gd name="connsiteX10" fmla="*/ 4834974 w 7772189"/>
              <a:gd name="connsiteY10" fmla="*/ 3638961 h 3716789"/>
              <a:gd name="connsiteX11" fmla="*/ 7205957 w 7772189"/>
              <a:gd name="connsiteY11" fmla="*/ 2721628 h 3716789"/>
              <a:gd name="connsiteX12" fmla="*/ 7609946 w 7772189"/>
              <a:gd name="connsiteY12" fmla="*/ 2310106 h 3716789"/>
              <a:gd name="connsiteX13" fmla="*/ 7771903 w 7772189"/>
              <a:gd name="connsiteY13" fmla="*/ 1618037 h 3716789"/>
              <a:gd name="connsiteX14" fmla="*/ 7769320 w 7772189"/>
              <a:gd name="connsiteY14" fmla="*/ 1463297 h 3716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772189" h="3716789">
                <a:moveTo>
                  <a:pt x="7769320" y="1463297"/>
                </a:moveTo>
                <a:cubicBezTo>
                  <a:pt x="7748139" y="1057459"/>
                  <a:pt x="7516698" y="691920"/>
                  <a:pt x="7160237" y="496622"/>
                </a:cubicBezTo>
                <a:cubicBezTo>
                  <a:pt x="7121232" y="475180"/>
                  <a:pt x="7085328" y="455547"/>
                  <a:pt x="7058206" y="440306"/>
                </a:cubicBezTo>
                <a:cubicBezTo>
                  <a:pt x="6405469" y="72959"/>
                  <a:pt x="5598266" y="6826"/>
                  <a:pt x="4836007" y="626"/>
                </a:cubicBezTo>
                <a:cubicBezTo>
                  <a:pt x="3689908" y="-8674"/>
                  <a:pt x="2527535" y="82776"/>
                  <a:pt x="1447045" y="464589"/>
                </a:cubicBezTo>
                <a:cubicBezTo>
                  <a:pt x="1032207" y="611063"/>
                  <a:pt x="619693" y="808686"/>
                  <a:pt x="330392" y="1140125"/>
                </a:cubicBezTo>
                <a:cubicBezTo>
                  <a:pt x="41090" y="1471563"/>
                  <a:pt x="-99686" y="1962392"/>
                  <a:pt x="79577" y="2364356"/>
                </a:cubicBezTo>
                <a:cubicBezTo>
                  <a:pt x="145962" y="2512896"/>
                  <a:pt x="250575" y="2641028"/>
                  <a:pt x="358805" y="2762444"/>
                </a:cubicBezTo>
                <a:cubicBezTo>
                  <a:pt x="550984" y="2977892"/>
                  <a:pt x="762278" y="3181457"/>
                  <a:pt x="1013867" y="3323022"/>
                </a:cubicBezTo>
                <a:cubicBezTo>
                  <a:pt x="1393575" y="3536920"/>
                  <a:pt x="1838894" y="3596336"/>
                  <a:pt x="2272588" y="3639219"/>
                </a:cubicBezTo>
                <a:cubicBezTo>
                  <a:pt x="3124736" y="3723694"/>
                  <a:pt x="3987475" y="3760118"/>
                  <a:pt x="4834974" y="3638961"/>
                </a:cubicBezTo>
                <a:cubicBezTo>
                  <a:pt x="5682732" y="3517804"/>
                  <a:pt x="6518865" y="3232607"/>
                  <a:pt x="7205957" y="2721628"/>
                </a:cubicBezTo>
                <a:cubicBezTo>
                  <a:pt x="7361198" y="2606154"/>
                  <a:pt x="7511015" y="2476471"/>
                  <a:pt x="7609946" y="2310106"/>
                </a:cubicBezTo>
                <a:cubicBezTo>
                  <a:pt x="7732382" y="2104216"/>
                  <a:pt x="7767512" y="1857510"/>
                  <a:pt x="7771903" y="1618037"/>
                </a:cubicBezTo>
                <a:cubicBezTo>
                  <a:pt x="7772678" y="1566888"/>
                  <a:pt x="7771903" y="1515221"/>
                  <a:pt x="7769320" y="1463297"/>
                </a:cubicBezTo>
                <a:close/>
              </a:path>
            </a:pathLst>
          </a:custGeom>
          <a:solidFill>
            <a:srgbClr val="EEF7FA"/>
          </a:solidFill>
          <a:ln w="258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36FDED3F-4288-8FCC-3BCE-BF0DEC9C29B3}"/>
              </a:ext>
            </a:extLst>
          </p:cNvPr>
          <p:cNvSpPr/>
          <p:nvPr/>
        </p:nvSpPr>
        <p:spPr>
          <a:xfrm rot="7308956">
            <a:off x="354115" y="4008052"/>
            <a:ext cx="5381376" cy="5135143"/>
          </a:xfrm>
          <a:custGeom>
            <a:avLst/>
            <a:gdLst>
              <a:gd name="connsiteX0" fmla="*/ 1430075 w 4177176"/>
              <a:gd name="connsiteY0" fmla="*/ 56540 h 3986043"/>
              <a:gd name="connsiteX1" fmla="*/ 0 w 4177176"/>
              <a:gd name="connsiteY1" fmla="*/ 1373913 h 3986043"/>
              <a:gd name="connsiteX2" fmla="*/ 16957 w 4177176"/>
              <a:gd name="connsiteY2" fmla="*/ 2301163 h 3986043"/>
              <a:gd name="connsiteX3" fmla="*/ 1237891 w 4177176"/>
              <a:gd name="connsiteY3" fmla="*/ 3827733 h 3986043"/>
              <a:gd name="connsiteX4" fmla="*/ 2611442 w 4177176"/>
              <a:gd name="connsiteY4" fmla="*/ 3986044 h 3986043"/>
              <a:gd name="connsiteX5" fmla="*/ 4137609 w 4177176"/>
              <a:gd name="connsiteY5" fmla="*/ 2549937 h 3986043"/>
              <a:gd name="connsiteX6" fmla="*/ 4177176 w 4177176"/>
              <a:gd name="connsiteY6" fmla="*/ 1509608 h 3986043"/>
              <a:gd name="connsiteX7" fmla="*/ 2515350 w 4177176"/>
              <a:gd name="connsiteY7" fmla="*/ 0 h 3986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77176" h="3986043">
                <a:moveTo>
                  <a:pt x="1430075" y="56540"/>
                </a:moveTo>
                <a:lnTo>
                  <a:pt x="0" y="1373913"/>
                </a:lnTo>
                <a:lnTo>
                  <a:pt x="16957" y="2301163"/>
                </a:lnTo>
                <a:lnTo>
                  <a:pt x="1237891" y="3827733"/>
                </a:lnTo>
                <a:lnTo>
                  <a:pt x="2611442" y="3986044"/>
                </a:lnTo>
                <a:lnTo>
                  <a:pt x="4137609" y="2549937"/>
                </a:lnTo>
                <a:lnTo>
                  <a:pt x="4177176" y="1509608"/>
                </a:lnTo>
                <a:lnTo>
                  <a:pt x="2515350" y="0"/>
                </a:lnTo>
                <a:close/>
              </a:path>
            </a:pathLst>
          </a:custGeom>
          <a:solidFill>
            <a:srgbClr val="E39578"/>
          </a:solidFill>
          <a:ln w="564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6A76AD99-D0B5-260D-DD39-0AE11B2ED2C3}"/>
              </a:ext>
            </a:extLst>
          </p:cNvPr>
          <p:cNvSpPr/>
          <p:nvPr/>
        </p:nvSpPr>
        <p:spPr>
          <a:xfrm rot="7308956">
            <a:off x="7261434" y="4811623"/>
            <a:ext cx="1186960" cy="9119433"/>
          </a:xfrm>
          <a:custGeom>
            <a:avLst/>
            <a:gdLst>
              <a:gd name="connsiteX0" fmla="*/ 0 w 921352"/>
              <a:gd name="connsiteY0" fmla="*/ 7078762 h 7078761"/>
              <a:gd name="connsiteX1" fmla="*/ 50872 w 921352"/>
              <a:gd name="connsiteY1" fmla="*/ 0 h 7078761"/>
              <a:gd name="connsiteX2" fmla="*/ 889134 w 921352"/>
              <a:gd name="connsiteY2" fmla="*/ 0 h 7078761"/>
              <a:gd name="connsiteX3" fmla="*/ 921353 w 921352"/>
              <a:gd name="connsiteY3" fmla="*/ 6813026 h 7078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1352" h="7078761">
                <a:moveTo>
                  <a:pt x="0" y="7078762"/>
                </a:moveTo>
                <a:lnTo>
                  <a:pt x="50872" y="0"/>
                </a:lnTo>
                <a:lnTo>
                  <a:pt x="889134" y="0"/>
                </a:lnTo>
                <a:lnTo>
                  <a:pt x="921353" y="6813026"/>
                </a:lnTo>
              </a:path>
            </a:pathLst>
          </a:custGeom>
          <a:solidFill>
            <a:srgbClr val="E39578"/>
          </a:solidFill>
          <a:ln w="564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4FB05B6B-E42D-7A97-967D-833172829A59}"/>
              </a:ext>
            </a:extLst>
          </p:cNvPr>
          <p:cNvSpPr/>
          <p:nvPr/>
        </p:nvSpPr>
        <p:spPr>
          <a:xfrm rot="7308956">
            <a:off x="10946207" y="11387004"/>
            <a:ext cx="1478239" cy="670117"/>
          </a:xfrm>
          <a:custGeom>
            <a:avLst/>
            <a:gdLst>
              <a:gd name="connsiteX0" fmla="*/ 1081883 w 1147451"/>
              <a:gd name="connsiteY0" fmla="*/ 520165 h 520164"/>
              <a:gd name="connsiteX1" fmla="*/ 65569 w 1147451"/>
              <a:gd name="connsiteY1" fmla="*/ 520165 h 520164"/>
              <a:gd name="connsiteX2" fmla="*/ 0 w 1147451"/>
              <a:gd name="connsiteY2" fmla="*/ 454579 h 520164"/>
              <a:gd name="connsiteX3" fmla="*/ 0 w 1147451"/>
              <a:gd name="connsiteY3" fmla="*/ 65586 h 520164"/>
              <a:gd name="connsiteX4" fmla="*/ 65569 w 1147451"/>
              <a:gd name="connsiteY4" fmla="*/ 0 h 520164"/>
              <a:gd name="connsiteX5" fmla="*/ 1081883 w 1147451"/>
              <a:gd name="connsiteY5" fmla="*/ 0 h 520164"/>
              <a:gd name="connsiteX6" fmla="*/ 1147452 w 1147451"/>
              <a:gd name="connsiteY6" fmla="*/ 65586 h 520164"/>
              <a:gd name="connsiteX7" fmla="*/ 1147452 w 1147451"/>
              <a:gd name="connsiteY7" fmla="*/ 454579 h 520164"/>
              <a:gd name="connsiteX8" fmla="*/ 1081883 w 1147451"/>
              <a:gd name="connsiteY8" fmla="*/ 520165 h 520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7451" h="520164">
                <a:moveTo>
                  <a:pt x="1081883" y="520165"/>
                </a:moveTo>
                <a:lnTo>
                  <a:pt x="65569" y="520165"/>
                </a:lnTo>
                <a:cubicBezTo>
                  <a:pt x="29393" y="520165"/>
                  <a:pt x="0" y="490764"/>
                  <a:pt x="0" y="454579"/>
                </a:cubicBezTo>
                <a:lnTo>
                  <a:pt x="0" y="65586"/>
                </a:lnTo>
                <a:cubicBezTo>
                  <a:pt x="0" y="29401"/>
                  <a:pt x="29393" y="0"/>
                  <a:pt x="65569" y="0"/>
                </a:cubicBezTo>
                <a:lnTo>
                  <a:pt x="1081883" y="0"/>
                </a:lnTo>
                <a:cubicBezTo>
                  <a:pt x="1118059" y="0"/>
                  <a:pt x="1147452" y="29401"/>
                  <a:pt x="1147452" y="65586"/>
                </a:cubicBezTo>
                <a:lnTo>
                  <a:pt x="1147452" y="454579"/>
                </a:lnTo>
                <a:cubicBezTo>
                  <a:pt x="1147452" y="490764"/>
                  <a:pt x="1118059" y="520165"/>
                  <a:pt x="1081883" y="520165"/>
                </a:cubicBezTo>
                <a:close/>
              </a:path>
            </a:pathLst>
          </a:custGeom>
          <a:solidFill>
            <a:srgbClr val="FFDDD3"/>
          </a:solidFill>
          <a:ln w="564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4F2B86FF-DEAA-6B8B-F7F0-C5821143A4B9}"/>
              </a:ext>
            </a:extLst>
          </p:cNvPr>
          <p:cNvSpPr/>
          <p:nvPr/>
        </p:nvSpPr>
        <p:spPr>
          <a:xfrm rot="7308956">
            <a:off x="881499" y="5472009"/>
            <a:ext cx="1798646" cy="313207"/>
          </a:xfrm>
          <a:custGeom>
            <a:avLst/>
            <a:gdLst>
              <a:gd name="connsiteX0" fmla="*/ 0 w 1396160"/>
              <a:gd name="connsiteY0" fmla="*/ 0 h 243120"/>
              <a:gd name="connsiteX1" fmla="*/ 1396160 w 1396160"/>
              <a:gd name="connsiteY1" fmla="*/ 0 h 243120"/>
              <a:gd name="connsiteX2" fmla="*/ 1396160 w 1396160"/>
              <a:gd name="connsiteY2" fmla="*/ 243120 h 243120"/>
              <a:gd name="connsiteX3" fmla="*/ 0 w 1396160"/>
              <a:gd name="connsiteY3" fmla="*/ 243120 h 243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96160" h="243120">
                <a:moveTo>
                  <a:pt x="0" y="0"/>
                </a:moveTo>
                <a:lnTo>
                  <a:pt x="1396160" y="0"/>
                </a:lnTo>
                <a:lnTo>
                  <a:pt x="1396160" y="243120"/>
                </a:lnTo>
                <a:lnTo>
                  <a:pt x="0" y="243120"/>
                </a:lnTo>
                <a:close/>
              </a:path>
            </a:pathLst>
          </a:custGeom>
          <a:solidFill>
            <a:srgbClr val="FFDDD3"/>
          </a:solidFill>
          <a:ln w="564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F81EA79-4C97-9BD5-7BED-3EE150568F6A}"/>
              </a:ext>
            </a:extLst>
          </p:cNvPr>
          <p:cNvSpPr/>
          <p:nvPr/>
        </p:nvSpPr>
        <p:spPr>
          <a:xfrm rot="7308956">
            <a:off x="2572928" y="5871293"/>
            <a:ext cx="1296190" cy="1296532"/>
          </a:xfrm>
          <a:custGeom>
            <a:avLst/>
            <a:gdLst>
              <a:gd name="connsiteX0" fmla="*/ 1006140 w 1006139"/>
              <a:gd name="connsiteY0" fmla="*/ 503203 h 1006405"/>
              <a:gd name="connsiteX1" fmla="*/ 503070 w 1006139"/>
              <a:gd name="connsiteY1" fmla="*/ 1006405 h 1006405"/>
              <a:gd name="connsiteX2" fmla="*/ 0 w 1006139"/>
              <a:gd name="connsiteY2" fmla="*/ 503203 h 1006405"/>
              <a:gd name="connsiteX3" fmla="*/ 503070 w 1006139"/>
              <a:gd name="connsiteY3" fmla="*/ 0 h 1006405"/>
              <a:gd name="connsiteX4" fmla="*/ 1006140 w 1006139"/>
              <a:gd name="connsiteY4" fmla="*/ 503203 h 1006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139" h="1006405">
                <a:moveTo>
                  <a:pt x="1006140" y="503203"/>
                </a:moveTo>
                <a:cubicBezTo>
                  <a:pt x="1006140" y="781114"/>
                  <a:pt x="780908" y="1006405"/>
                  <a:pt x="503070" y="1006405"/>
                </a:cubicBezTo>
                <a:cubicBezTo>
                  <a:pt x="225232" y="1006405"/>
                  <a:pt x="0" y="781114"/>
                  <a:pt x="0" y="503203"/>
                </a:cubicBezTo>
                <a:cubicBezTo>
                  <a:pt x="0" y="225292"/>
                  <a:pt x="225232" y="0"/>
                  <a:pt x="503070" y="0"/>
                </a:cubicBezTo>
                <a:cubicBezTo>
                  <a:pt x="780908" y="0"/>
                  <a:pt x="1006140" y="225292"/>
                  <a:pt x="1006140" y="503203"/>
                </a:cubicBezTo>
                <a:close/>
              </a:path>
            </a:pathLst>
          </a:custGeom>
          <a:solidFill>
            <a:srgbClr val="FFDDD3"/>
          </a:solidFill>
          <a:ln w="564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BAA3BA2D-E615-18DB-2AE7-AD80022EFC01}"/>
              </a:ext>
            </a:extLst>
          </p:cNvPr>
          <p:cNvSpPr/>
          <p:nvPr/>
        </p:nvSpPr>
        <p:spPr>
          <a:xfrm rot="7308956">
            <a:off x="3902564" y="7265555"/>
            <a:ext cx="1558341" cy="320491"/>
          </a:xfrm>
          <a:custGeom>
            <a:avLst/>
            <a:gdLst>
              <a:gd name="connsiteX0" fmla="*/ 0 w 1209628"/>
              <a:gd name="connsiteY0" fmla="*/ 0 h 248774"/>
              <a:gd name="connsiteX1" fmla="*/ 1209629 w 1209628"/>
              <a:gd name="connsiteY1" fmla="*/ 0 h 248774"/>
              <a:gd name="connsiteX2" fmla="*/ 1209629 w 1209628"/>
              <a:gd name="connsiteY2" fmla="*/ 248774 h 248774"/>
              <a:gd name="connsiteX3" fmla="*/ 0 w 1209628"/>
              <a:gd name="connsiteY3" fmla="*/ 248774 h 248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9628" h="248774">
                <a:moveTo>
                  <a:pt x="0" y="0"/>
                </a:moveTo>
                <a:lnTo>
                  <a:pt x="1209629" y="0"/>
                </a:lnTo>
                <a:lnTo>
                  <a:pt x="1209629" y="248774"/>
                </a:lnTo>
                <a:lnTo>
                  <a:pt x="0" y="248774"/>
                </a:lnTo>
                <a:close/>
              </a:path>
            </a:pathLst>
          </a:custGeom>
          <a:solidFill>
            <a:srgbClr val="FFDDD3"/>
          </a:solidFill>
          <a:ln w="564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38180304-CFED-116E-54AB-9AA25140AAB6}"/>
              </a:ext>
            </a:extLst>
          </p:cNvPr>
          <p:cNvSpPr/>
          <p:nvPr/>
        </p:nvSpPr>
        <p:spPr>
          <a:xfrm rot="7308956">
            <a:off x="6761080" y="2561880"/>
            <a:ext cx="58255" cy="11552254"/>
          </a:xfrm>
          <a:custGeom>
            <a:avLst/>
            <a:gdLst>
              <a:gd name="connsiteX0" fmla="*/ 0 w 45219"/>
              <a:gd name="connsiteY0" fmla="*/ 0 h 8967185"/>
              <a:gd name="connsiteX1" fmla="*/ 45220 w 45219"/>
              <a:gd name="connsiteY1" fmla="*/ 0 h 8967185"/>
              <a:gd name="connsiteX2" fmla="*/ 45220 w 45219"/>
              <a:gd name="connsiteY2" fmla="*/ 8967185 h 8967185"/>
              <a:gd name="connsiteX3" fmla="*/ 0 w 45219"/>
              <a:gd name="connsiteY3" fmla="*/ 8967185 h 8967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19" h="8967185">
                <a:moveTo>
                  <a:pt x="0" y="0"/>
                </a:moveTo>
                <a:lnTo>
                  <a:pt x="45220" y="0"/>
                </a:lnTo>
                <a:lnTo>
                  <a:pt x="45220" y="8967185"/>
                </a:lnTo>
                <a:lnTo>
                  <a:pt x="0" y="8967185"/>
                </a:lnTo>
                <a:close/>
              </a:path>
            </a:pathLst>
          </a:custGeom>
          <a:solidFill>
            <a:schemeClr val="accent6"/>
          </a:solidFill>
          <a:ln w="564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3CC3CC8A-98FF-102D-AF00-DE47F3C65C85}"/>
              </a:ext>
            </a:extLst>
          </p:cNvPr>
          <p:cNvSpPr/>
          <p:nvPr/>
        </p:nvSpPr>
        <p:spPr>
          <a:xfrm rot="7308956">
            <a:off x="6668944" y="2710388"/>
            <a:ext cx="58255" cy="11552254"/>
          </a:xfrm>
          <a:custGeom>
            <a:avLst/>
            <a:gdLst>
              <a:gd name="connsiteX0" fmla="*/ 0 w 45219"/>
              <a:gd name="connsiteY0" fmla="*/ 0 h 8967185"/>
              <a:gd name="connsiteX1" fmla="*/ 45220 w 45219"/>
              <a:gd name="connsiteY1" fmla="*/ 0 h 8967185"/>
              <a:gd name="connsiteX2" fmla="*/ 45220 w 45219"/>
              <a:gd name="connsiteY2" fmla="*/ 8967185 h 8967185"/>
              <a:gd name="connsiteX3" fmla="*/ 0 w 45219"/>
              <a:gd name="connsiteY3" fmla="*/ 8967185 h 8967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19" h="8967185">
                <a:moveTo>
                  <a:pt x="0" y="0"/>
                </a:moveTo>
                <a:lnTo>
                  <a:pt x="45220" y="0"/>
                </a:lnTo>
                <a:lnTo>
                  <a:pt x="45220" y="8967185"/>
                </a:lnTo>
                <a:lnTo>
                  <a:pt x="0" y="8967185"/>
                </a:lnTo>
                <a:close/>
              </a:path>
            </a:pathLst>
          </a:custGeom>
          <a:solidFill>
            <a:schemeClr val="accent6"/>
          </a:solidFill>
          <a:ln w="564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0544D2DD-8FC3-37A7-96BC-4DC892601225}"/>
              </a:ext>
            </a:extLst>
          </p:cNvPr>
          <p:cNvSpPr/>
          <p:nvPr/>
        </p:nvSpPr>
        <p:spPr>
          <a:xfrm rot="7308956">
            <a:off x="6576809" y="2858895"/>
            <a:ext cx="58255" cy="11552254"/>
          </a:xfrm>
          <a:custGeom>
            <a:avLst/>
            <a:gdLst>
              <a:gd name="connsiteX0" fmla="*/ 0 w 45219"/>
              <a:gd name="connsiteY0" fmla="*/ 0 h 8967185"/>
              <a:gd name="connsiteX1" fmla="*/ 45220 w 45219"/>
              <a:gd name="connsiteY1" fmla="*/ 0 h 8967185"/>
              <a:gd name="connsiteX2" fmla="*/ 45220 w 45219"/>
              <a:gd name="connsiteY2" fmla="*/ 8967185 h 8967185"/>
              <a:gd name="connsiteX3" fmla="*/ 0 w 45219"/>
              <a:gd name="connsiteY3" fmla="*/ 8967185 h 8967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19" h="8967185">
                <a:moveTo>
                  <a:pt x="0" y="0"/>
                </a:moveTo>
                <a:lnTo>
                  <a:pt x="45220" y="0"/>
                </a:lnTo>
                <a:lnTo>
                  <a:pt x="45220" y="8967185"/>
                </a:lnTo>
                <a:lnTo>
                  <a:pt x="0" y="8967185"/>
                </a:lnTo>
                <a:close/>
              </a:path>
            </a:pathLst>
          </a:custGeom>
          <a:solidFill>
            <a:schemeClr val="accent6"/>
          </a:solidFill>
          <a:ln w="564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E68FF81F-CE1A-FA39-269E-23EEDAEEEBD7}"/>
              </a:ext>
            </a:extLst>
          </p:cNvPr>
          <p:cNvSpPr/>
          <p:nvPr/>
        </p:nvSpPr>
        <p:spPr>
          <a:xfrm rot="7308956">
            <a:off x="6484672" y="3007404"/>
            <a:ext cx="58255" cy="11552254"/>
          </a:xfrm>
          <a:custGeom>
            <a:avLst/>
            <a:gdLst>
              <a:gd name="connsiteX0" fmla="*/ 0 w 45219"/>
              <a:gd name="connsiteY0" fmla="*/ 0 h 8967185"/>
              <a:gd name="connsiteX1" fmla="*/ 45220 w 45219"/>
              <a:gd name="connsiteY1" fmla="*/ 0 h 8967185"/>
              <a:gd name="connsiteX2" fmla="*/ 45220 w 45219"/>
              <a:gd name="connsiteY2" fmla="*/ 8967185 h 8967185"/>
              <a:gd name="connsiteX3" fmla="*/ 0 w 45219"/>
              <a:gd name="connsiteY3" fmla="*/ 8967185 h 8967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19" h="8967185">
                <a:moveTo>
                  <a:pt x="0" y="0"/>
                </a:moveTo>
                <a:lnTo>
                  <a:pt x="45220" y="0"/>
                </a:lnTo>
                <a:lnTo>
                  <a:pt x="45220" y="8967185"/>
                </a:lnTo>
                <a:lnTo>
                  <a:pt x="0" y="8967185"/>
                </a:lnTo>
                <a:close/>
              </a:path>
            </a:pathLst>
          </a:custGeom>
          <a:solidFill>
            <a:schemeClr val="accent6"/>
          </a:solidFill>
          <a:ln w="564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DE7AFDE3-75D0-8A31-48F1-0F894C136273}"/>
              </a:ext>
            </a:extLst>
          </p:cNvPr>
          <p:cNvSpPr/>
          <p:nvPr/>
        </p:nvSpPr>
        <p:spPr>
          <a:xfrm rot="7308956">
            <a:off x="6392536" y="3155911"/>
            <a:ext cx="58255" cy="11552254"/>
          </a:xfrm>
          <a:custGeom>
            <a:avLst/>
            <a:gdLst>
              <a:gd name="connsiteX0" fmla="*/ 0 w 45219"/>
              <a:gd name="connsiteY0" fmla="*/ 0 h 8967185"/>
              <a:gd name="connsiteX1" fmla="*/ 45220 w 45219"/>
              <a:gd name="connsiteY1" fmla="*/ 0 h 8967185"/>
              <a:gd name="connsiteX2" fmla="*/ 45220 w 45219"/>
              <a:gd name="connsiteY2" fmla="*/ 8967185 h 8967185"/>
              <a:gd name="connsiteX3" fmla="*/ 0 w 45219"/>
              <a:gd name="connsiteY3" fmla="*/ 8967185 h 8967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19" h="8967185">
                <a:moveTo>
                  <a:pt x="0" y="0"/>
                </a:moveTo>
                <a:lnTo>
                  <a:pt x="45220" y="0"/>
                </a:lnTo>
                <a:lnTo>
                  <a:pt x="45220" y="8967185"/>
                </a:lnTo>
                <a:lnTo>
                  <a:pt x="0" y="8967185"/>
                </a:lnTo>
                <a:close/>
              </a:path>
            </a:pathLst>
          </a:custGeom>
          <a:solidFill>
            <a:schemeClr val="accent6"/>
          </a:solidFill>
          <a:ln w="564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grpSp>
        <p:nvGrpSpPr>
          <p:cNvPr id="20" name="Graphic 10">
            <a:extLst>
              <a:ext uri="{FF2B5EF4-FFF2-40B4-BE49-F238E27FC236}">
                <a16:creationId xmlns:a16="http://schemas.microsoft.com/office/drawing/2014/main" id="{CA5D0B57-CA52-32F7-B6E9-B84ED9F7850C}"/>
              </a:ext>
            </a:extLst>
          </p:cNvPr>
          <p:cNvGrpSpPr/>
          <p:nvPr/>
        </p:nvGrpSpPr>
        <p:grpSpPr>
          <a:xfrm>
            <a:off x="12564045" y="3955356"/>
            <a:ext cx="11184579" cy="4991571"/>
            <a:chOff x="14711826" y="2601004"/>
            <a:chExt cx="7771291" cy="3468253"/>
          </a:xfrm>
          <a:solidFill>
            <a:srgbClr val="E19578"/>
          </a:solidFill>
        </p:grpSpPr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0EFAD328-789E-4F80-9506-5064B24BE751}"/>
                </a:ext>
              </a:extLst>
            </p:cNvPr>
            <p:cNvSpPr/>
            <p:nvPr/>
          </p:nvSpPr>
          <p:spPr>
            <a:xfrm rot="230145">
              <a:off x="14802819" y="3323498"/>
              <a:ext cx="289067" cy="2727551"/>
            </a:xfrm>
            <a:custGeom>
              <a:avLst/>
              <a:gdLst>
                <a:gd name="connsiteX0" fmla="*/ 0 w 289067"/>
                <a:gd name="connsiteY0" fmla="*/ 0 h 2727551"/>
                <a:gd name="connsiteX1" fmla="*/ 289068 w 289067"/>
                <a:gd name="connsiteY1" fmla="*/ 0 h 2727551"/>
                <a:gd name="connsiteX2" fmla="*/ 289068 w 289067"/>
                <a:gd name="connsiteY2" fmla="*/ 2727552 h 2727551"/>
                <a:gd name="connsiteX3" fmla="*/ 0 w 289067"/>
                <a:gd name="connsiteY3" fmla="*/ 2727552 h 2727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067" h="2727551">
                  <a:moveTo>
                    <a:pt x="0" y="0"/>
                  </a:moveTo>
                  <a:lnTo>
                    <a:pt x="289068" y="0"/>
                  </a:lnTo>
                  <a:lnTo>
                    <a:pt x="289068" y="2727552"/>
                  </a:lnTo>
                  <a:lnTo>
                    <a:pt x="0" y="2727552"/>
                  </a:lnTo>
                  <a:close/>
                </a:path>
              </a:pathLst>
            </a:custGeom>
            <a:grpFill/>
            <a:ln w="45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DCD9405A-E534-10B2-FCDD-E5D6C92FE2A8}"/>
                </a:ext>
              </a:extLst>
            </p:cNvPr>
            <p:cNvSpPr/>
            <p:nvPr/>
          </p:nvSpPr>
          <p:spPr>
            <a:xfrm>
              <a:off x="15270815" y="3341815"/>
              <a:ext cx="289056" cy="2727442"/>
            </a:xfrm>
            <a:custGeom>
              <a:avLst/>
              <a:gdLst>
                <a:gd name="connsiteX0" fmla="*/ 0 w 289056"/>
                <a:gd name="connsiteY0" fmla="*/ 0 h 2727442"/>
                <a:gd name="connsiteX1" fmla="*/ 289056 w 289056"/>
                <a:gd name="connsiteY1" fmla="*/ 0 h 2727442"/>
                <a:gd name="connsiteX2" fmla="*/ 289056 w 289056"/>
                <a:gd name="connsiteY2" fmla="*/ 2727442 h 2727442"/>
                <a:gd name="connsiteX3" fmla="*/ 0 w 289056"/>
                <a:gd name="connsiteY3" fmla="*/ 2727442 h 2727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056" h="2727442">
                  <a:moveTo>
                    <a:pt x="0" y="0"/>
                  </a:moveTo>
                  <a:lnTo>
                    <a:pt x="289056" y="0"/>
                  </a:lnTo>
                  <a:lnTo>
                    <a:pt x="289056" y="2727442"/>
                  </a:lnTo>
                  <a:lnTo>
                    <a:pt x="0" y="2727442"/>
                  </a:lnTo>
                  <a:close/>
                </a:path>
              </a:pathLst>
            </a:custGeom>
            <a:grpFill/>
            <a:ln w="45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F5773A7E-7CBA-0AA7-08BA-83BECD0E72DA}"/>
                </a:ext>
              </a:extLst>
            </p:cNvPr>
            <p:cNvSpPr/>
            <p:nvPr/>
          </p:nvSpPr>
          <p:spPr>
            <a:xfrm rot="10028621">
              <a:off x="16295551" y="3202235"/>
              <a:ext cx="289046" cy="2727355"/>
            </a:xfrm>
            <a:custGeom>
              <a:avLst/>
              <a:gdLst>
                <a:gd name="connsiteX0" fmla="*/ 0 w 289046"/>
                <a:gd name="connsiteY0" fmla="*/ 0 h 2727355"/>
                <a:gd name="connsiteX1" fmla="*/ 289047 w 289046"/>
                <a:gd name="connsiteY1" fmla="*/ 0 h 2727355"/>
                <a:gd name="connsiteX2" fmla="*/ 289047 w 289046"/>
                <a:gd name="connsiteY2" fmla="*/ 2727355 h 2727355"/>
                <a:gd name="connsiteX3" fmla="*/ 0 w 289046"/>
                <a:gd name="connsiteY3" fmla="*/ 2727355 h 2727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046" h="2727355">
                  <a:moveTo>
                    <a:pt x="0" y="0"/>
                  </a:moveTo>
                  <a:lnTo>
                    <a:pt x="289047" y="0"/>
                  </a:lnTo>
                  <a:lnTo>
                    <a:pt x="289047" y="2727355"/>
                  </a:lnTo>
                  <a:lnTo>
                    <a:pt x="0" y="2727355"/>
                  </a:lnTo>
                  <a:close/>
                </a:path>
              </a:pathLst>
            </a:custGeom>
            <a:grpFill/>
            <a:ln w="45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9E750FB5-7516-2685-84C2-E39DBD023EF0}"/>
                </a:ext>
              </a:extLst>
            </p:cNvPr>
            <p:cNvSpPr/>
            <p:nvPr/>
          </p:nvSpPr>
          <p:spPr>
            <a:xfrm rot="10258712">
              <a:off x="15836141" y="3293838"/>
              <a:ext cx="289047" cy="2727360"/>
            </a:xfrm>
            <a:custGeom>
              <a:avLst/>
              <a:gdLst>
                <a:gd name="connsiteX0" fmla="*/ 0 w 289047"/>
                <a:gd name="connsiteY0" fmla="*/ 0 h 2727360"/>
                <a:gd name="connsiteX1" fmla="*/ 289048 w 289047"/>
                <a:gd name="connsiteY1" fmla="*/ 0 h 2727360"/>
                <a:gd name="connsiteX2" fmla="*/ 289048 w 289047"/>
                <a:gd name="connsiteY2" fmla="*/ 2727360 h 2727360"/>
                <a:gd name="connsiteX3" fmla="*/ 0 w 289047"/>
                <a:gd name="connsiteY3" fmla="*/ 2727360 h 2727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047" h="2727360">
                  <a:moveTo>
                    <a:pt x="0" y="0"/>
                  </a:moveTo>
                  <a:lnTo>
                    <a:pt x="289048" y="0"/>
                  </a:lnTo>
                  <a:lnTo>
                    <a:pt x="289048" y="2727360"/>
                  </a:lnTo>
                  <a:lnTo>
                    <a:pt x="0" y="2727360"/>
                  </a:lnTo>
                  <a:close/>
                </a:path>
              </a:pathLst>
            </a:custGeom>
            <a:grpFill/>
            <a:ln w="45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84061867-B0AA-DDE9-1E28-1B30DFDD8010}"/>
                </a:ext>
              </a:extLst>
            </p:cNvPr>
            <p:cNvSpPr/>
            <p:nvPr/>
          </p:nvSpPr>
          <p:spPr>
            <a:xfrm rot="-10483011">
              <a:off x="18238035" y="2968762"/>
              <a:ext cx="289070" cy="2727574"/>
            </a:xfrm>
            <a:custGeom>
              <a:avLst/>
              <a:gdLst>
                <a:gd name="connsiteX0" fmla="*/ 0 w 289070"/>
                <a:gd name="connsiteY0" fmla="*/ 0 h 2727574"/>
                <a:gd name="connsiteX1" fmla="*/ 289070 w 289070"/>
                <a:gd name="connsiteY1" fmla="*/ 0 h 2727574"/>
                <a:gd name="connsiteX2" fmla="*/ 289070 w 289070"/>
                <a:gd name="connsiteY2" fmla="*/ 2727574 h 2727574"/>
                <a:gd name="connsiteX3" fmla="*/ 0 w 289070"/>
                <a:gd name="connsiteY3" fmla="*/ 2727574 h 2727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070" h="2727574">
                  <a:moveTo>
                    <a:pt x="0" y="0"/>
                  </a:moveTo>
                  <a:lnTo>
                    <a:pt x="289070" y="0"/>
                  </a:lnTo>
                  <a:lnTo>
                    <a:pt x="289070" y="2727574"/>
                  </a:lnTo>
                  <a:lnTo>
                    <a:pt x="0" y="2727574"/>
                  </a:lnTo>
                  <a:close/>
                </a:path>
              </a:pathLst>
            </a:custGeom>
            <a:grpFill/>
            <a:ln w="45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C6C992D8-B286-A88C-3C51-72E4AEAFD48B}"/>
                </a:ext>
              </a:extLst>
            </p:cNvPr>
            <p:cNvSpPr/>
            <p:nvPr/>
          </p:nvSpPr>
          <p:spPr>
            <a:xfrm rot="-10713151">
              <a:off x="17770903" y="2938834"/>
              <a:ext cx="289061" cy="2727494"/>
            </a:xfrm>
            <a:custGeom>
              <a:avLst/>
              <a:gdLst>
                <a:gd name="connsiteX0" fmla="*/ 0 w 289061"/>
                <a:gd name="connsiteY0" fmla="*/ 0 h 2727494"/>
                <a:gd name="connsiteX1" fmla="*/ 289062 w 289061"/>
                <a:gd name="connsiteY1" fmla="*/ 0 h 2727494"/>
                <a:gd name="connsiteX2" fmla="*/ 289062 w 289061"/>
                <a:gd name="connsiteY2" fmla="*/ 2727495 h 2727494"/>
                <a:gd name="connsiteX3" fmla="*/ 0 w 289061"/>
                <a:gd name="connsiteY3" fmla="*/ 2727495 h 2727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061" h="2727494">
                  <a:moveTo>
                    <a:pt x="0" y="0"/>
                  </a:moveTo>
                  <a:lnTo>
                    <a:pt x="289062" y="0"/>
                  </a:lnTo>
                  <a:lnTo>
                    <a:pt x="289062" y="2727495"/>
                  </a:lnTo>
                  <a:lnTo>
                    <a:pt x="0" y="2727495"/>
                  </a:lnTo>
                  <a:close/>
                </a:path>
              </a:pathLst>
            </a:custGeom>
            <a:grpFill/>
            <a:ln w="45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2E454AE1-F6CA-0DE4-5B19-5AF4F403A444}"/>
                </a:ext>
              </a:extLst>
            </p:cNvPr>
            <p:cNvSpPr/>
            <p:nvPr/>
          </p:nvSpPr>
          <p:spPr>
            <a:xfrm rot="-684529">
              <a:off x="16743139" y="3052499"/>
              <a:ext cx="289044" cy="2727328"/>
            </a:xfrm>
            <a:custGeom>
              <a:avLst/>
              <a:gdLst>
                <a:gd name="connsiteX0" fmla="*/ 0 w 289044"/>
                <a:gd name="connsiteY0" fmla="*/ 0 h 2727328"/>
                <a:gd name="connsiteX1" fmla="*/ 289044 w 289044"/>
                <a:gd name="connsiteY1" fmla="*/ 0 h 2727328"/>
                <a:gd name="connsiteX2" fmla="*/ 289044 w 289044"/>
                <a:gd name="connsiteY2" fmla="*/ 2727329 h 2727328"/>
                <a:gd name="connsiteX3" fmla="*/ 0 w 289044"/>
                <a:gd name="connsiteY3" fmla="*/ 2727329 h 2727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044" h="2727328">
                  <a:moveTo>
                    <a:pt x="0" y="0"/>
                  </a:moveTo>
                  <a:lnTo>
                    <a:pt x="289044" y="0"/>
                  </a:lnTo>
                  <a:lnTo>
                    <a:pt x="289044" y="2727329"/>
                  </a:lnTo>
                  <a:lnTo>
                    <a:pt x="0" y="2727329"/>
                  </a:lnTo>
                  <a:close/>
                </a:path>
              </a:pathLst>
            </a:custGeom>
            <a:grpFill/>
            <a:ln w="45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6211E769-B114-2680-1F02-2E8928B7037E}"/>
                </a:ext>
              </a:extLst>
            </p:cNvPr>
            <p:cNvSpPr/>
            <p:nvPr/>
          </p:nvSpPr>
          <p:spPr>
            <a:xfrm rot="-454406">
              <a:off x="17204879" y="2972687"/>
              <a:ext cx="289062" cy="2727506"/>
            </a:xfrm>
            <a:custGeom>
              <a:avLst/>
              <a:gdLst>
                <a:gd name="connsiteX0" fmla="*/ 0 w 289062"/>
                <a:gd name="connsiteY0" fmla="*/ 0 h 2727506"/>
                <a:gd name="connsiteX1" fmla="*/ 289063 w 289062"/>
                <a:gd name="connsiteY1" fmla="*/ 0 h 2727506"/>
                <a:gd name="connsiteX2" fmla="*/ 289063 w 289062"/>
                <a:gd name="connsiteY2" fmla="*/ 2727506 h 2727506"/>
                <a:gd name="connsiteX3" fmla="*/ 0 w 289062"/>
                <a:gd name="connsiteY3" fmla="*/ 2727506 h 272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062" h="2727506">
                  <a:moveTo>
                    <a:pt x="0" y="0"/>
                  </a:moveTo>
                  <a:lnTo>
                    <a:pt x="289063" y="0"/>
                  </a:lnTo>
                  <a:lnTo>
                    <a:pt x="289063" y="2727506"/>
                  </a:lnTo>
                  <a:lnTo>
                    <a:pt x="0" y="2727506"/>
                  </a:lnTo>
                  <a:close/>
                </a:path>
              </a:pathLst>
            </a:custGeom>
            <a:grpFill/>
            <a:ln w="45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FB171C7E-212B-933C-2C2F-8E7992C5FF1B}"/>
                </a:ext>
              </a:extLst>
            </p:cNvPr>
            <p:cNvSpPr/>
            <p:nvPr/>
          </p:nvSpPr>
          <p:spPr>
            <a:xfrm>
              <a:off x="18698196" y="2998019"/>
              <a:ext cx="289056" cy="2727442"/>
            </a:xfrm>
            <a:custGeom>
              <a:avLst/>
              <a:gdLst>
                <a:gd name="connsiteX0" fmla="*/ 0 w 289056"/>
                <a:gd name="connsiteY0" fmla="*/ 0 h 2727442"/>
                <a:gd name="connsiteX1" fmla="*/ 289056 w 289056"/>
                <a:gd name="connsiteY1" fmla="*/ 0 h 2727442"/>
                <a:gd name="connsiteX2" fmla="*/ 289056 w 289056"/>
                <a:gd name="connsiteY2" fmla="*/ 2727442 h 2727442"/>
                <a:gd name="connsiteX3" fmla="*/ 0 w 289056"/>
                <a:gd name="connsiteY3" fmla="*/ 2727442 h 2727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056" h="2727442">
                  <a:moveTo>
                    <a:pt x="0" y="0"/>
                  </a:moveTo>
                  <a:lnTo>
                    <a:pt x="289056" y="0"/>
                  </a:lnTo>
                  <a:lnTo>
                    <a:pt x="289056" y="2727442"/>
                  </a:lnTo>
                  <a:lnTo>
                    <a:pt x="0" y="2727442"/>
                  </a:lnTo>
                  <a:close/>
                </a:path>
              </a:pathLst>
            </a:custGeom>
            <a:grpFill/>
            <a:ln w="45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DB5074CE-2110-A332-3E42-6C590B182A62}"/>
                </a:ext>
              </a:extLst>
            </p:cNvPr>
            <p:cNvSpPr/>
            <p:nvPr/>
          </p:nvSpPr>
          <p:spPr>
            <a:xfrm>
              <a:off x="19101957" y="3007187"/>
              <a:ext cx="289056" cy="2727442"/>
            </a:xfrm>
            <a:custGeom>
              <a:avLst/>
              <a:gdLst>
                <a:gd name="connsiteX0" fmla="*/ 0 w 289056"/>
                <a:gd name="connsiteY0" fmla="*/ 0 h 2727442"/>
                <a:gd name="connsiteX1" fmla="*/ 289056 w 289056"/>
                <a:gd name="connsiteY1" fmla="*/ 0 h 2727442"/>
                <a:gd name="connsiteX2" fmla="*/ 289056 w 289056"/>
                <a:gd name="connsiteY2" fmla="*/ 2727442 h 2727442"/>
                <a:gd name="connsiteX3" fmla="*/ 0 w 289056"/>
                <a:gd name="connsiteY3" fmla="*/ 2727442 h 2727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056" h="2727442">
                  <a:moveTo>
                    <a:pt x="0" y="0"/>
                  </a:moveTo>
                  <a:lnTo>
                    <a:pt x="289056" y="0"/>
                  </a:lnTo>
                  <a:lnTo>
                    <a:pt x="289056" y="2727442"/>
                  </a:lnTo>
                  <a:lnTo>
                    <a:pt x="0" y="2727442"/>
                  </a:lnTo>
                  <a:close/>
                </a:path>
              </a:pathLst>
            </a:custGeom>
            <a:grpFill/>
            <a:ln w="45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EAE0BE75-9156-0D91-EAD1-44DDACF7ABE6}"/>
                </a:ext>
              </a:extLst>
            </p:cNvPr>
            <p:cNvSpPr/>
            <p:nvPr/>
          </p:nvSpPr>
          <p:spPr>
            <a:xfrm rot="10028621">
              <a:off x="20126863" y="2867691"/>
              <a:ext cx="289046" cy="2727355"/>
            </a:xfrm>
            <a:custGeom>
              <a:avLst/>
              <a:gdLst>
                <a:gd name="connsiteX0" fmla="*/ 0 w 289046"/>
                <a:gd name="connsiteY0" fmla="*/ 0 h 2727355"/>
                <a:gd name="connsiteX1" fmla="*/ 289047 w 289046"/>
                <a:gd name="connsiteY1" fmla="*/ 0 h 2727355"/>
                <a:gd name="connsiteX2" fmla="*/ 289047 w 289046"/>
                <a:gd name="connsiteY2" fmla="*/ 2727355 h 2727355"/>
                <a:gd name="connsiteX3" fmla="*/ 0 w 289046"/>
                <a:gd name="connsiteY3" fmla="*/ 2727355 h 2727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046" h="2727355">
                  <a:moveTo>
                    <a:pt x="0" y="0"/>
                  </a:moveTo>
                  <a:lnTo>
                    <a:pt x="289047" y="0"/>
                  </a:lnTo>
                  <a:lnTo>
                    <a:pt x="289047" y="2727355"/>
                  </a:lnTo>
                  <a:lnTo>
                    <a:pt x="0" y="2727355"/>
                  </a:lnTo>
                  <a:close/>
                </a:path>
              </a:pathLst>
            </a:custGeom>
            <a:grpFill/>
            <a:ln w="45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3706C8D5-0EB2-AB61-5E80-F45515932756}"/>
                </a:ext>
              </a:extLst>
            </p:cNvPr>
            <p:cNvSpPr/>
            <p:nvPr/>
          </p:nvSpPr>
          <p:spPr>
            <a:xfrm rot="10258712">
              <a:off x="19667450" y="2959379"/>
              <a:ext cx="289047" cy="2727360"/>
            </a:xfrm>
            <a:custGeom>
              <a:avLst/>
              <a:gdLst>
                <a:gd name="connsiteX0" fmla="*/ 0 w 289047"/>
                <a:gd name="connsiteY0" fmla="*/ 0 h 2727360"/>
                <a:gd name="connsiteX1" fmla="*/ 289048 w 289047"/>
                <a:gd name="connsiteY1" fmla="*/ 0 h 2727360"/>
                <a:gd name="connsiteX2" fmla="*/ 289048 w 289047"/>
                <a:gd name="connsiteY2" fmla="*/ 2727361 h 2727360"/>
                <a:gd name="connsiteX3" fmla="*/ 0 w 289047"/>
                <a:gd name="connsiteY3" fmla="*/ 2727361 h 2727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047" h="2727360">
                  <a:moveTo>
                    <a:pt x="0" y="0"/>
                  </a:moveTo>
                  <a:lnTo>
                    <a:pt x="289048" y="0"/>
                  </a:lnTo>
                  <a:lnTo>
                    <a:pt x="289048" y="2727361"/>
                  </a:lnTo>
                  <a:lnTo>
                    <a:pt x="0" y="2727361"/>
                  </a:lnTo>
                  <a:close/>
                </a:path>
              </a:pathLst>
            </a:custGeom>
            <a:grpFill/>
            <a:ln w="45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9749CE2A-2387-4127-D279-4AB4D93856A3}"/>
                </a:ext>
              </a:extLst>
            </p:cNvPr>
            <p:cNvSpPr/>
            <p:nvPr/>
          </p:nvSpPr>
          <p:spPr>
            <a:xfrm rot="-10483011">
              <a:off x="22068970" y="2634147"/>
              <a:ext cx="289070" cy="2727574"/>
            </a:xfrm>
            <a:custGeom>
              <a:avLst/>
              <a:gdLst>
                <a:gd name="connsiteX0" fmla="*/ 0 w 289070"/>
                <a:gd name="connsiteY0" fmla="*/ 0 h 2727574"/>
                <a:gd name="connsiteX1" fmla="*/ 289070 w 289070"/>
                <a:gd name="connsiteY1" fmla="*/ 0 h 2727574"/>
                <a:gd name="connsiteX2" fmla="*/ 289070 w 289070"/>
                <a:gd name="connsiteY2" fmla="*/ 2727574 h 2727574"/>
                <a:gd name="connsiteX3" fmla="*/ 0 w 289070"/>
                <a:gd name="connsiteY3" fmla="*/ 2727574 h 2727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070" h="2727574">
                  <a:moveTo>
                    <a:pt x="0" y="0"/>
                  </a:moveTo>
                  <a:lnTo>
                    <a:pt x="289070" y="0"/>
                  </a:lnTo>
                  <a:lnTo>
                    <a:pt x="289070" y="2727574"/>
                  </a:lnTo>
                  <a:lnTo>
                    <a:pt x="0" y="2727574"/>
                  </a:lnTo>
                  <a:close/>
                </a:path>
              </a:pathLst>
            </a:custGeom>
            <a:grpFill/>
            <a:ln w="45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EE508E65-D755-3D89-FBEE-3CFA61778879}"/>
                </a:ext>
              </a:extLst>
            </p:cNvPr>
            <p:cNvSpPr/>
            <p:nvPr/>
          </p:nvSpPr>
          <p:spPr>
            <a:xfrm rot="-10713151">
              <a:off x="21601982" y="2604216"/>
              <a:ext cx="289061" cy="2727494"/>
            </a:xfrm>
            <a:custGeom>
              <a:avLst/>
              <a:gdLst>
                <a:gd name="connsiteX0" fmla="*/ 0 w 289061"/>
                <a:gd name="connsiteY0" fmla="*/ 0 h 2727494"/>
                <a:gd name="connsiteX1" fmla="*/ 289061 w 289061"/>
                <a:gd name="connsiteY1" fmla="*/ 0 h 2727494"/>
                <a:gd name="connsiteX2" fmla="*/ 289061 w 289061"/>
                <a:gd name="connsiteY2" fmla="*/ 2727495 h 2727494"/>
                <a:gd name="connsiteX3" fmla="*/ 0 w 289061"/>
                <a:gd name="connsiteY3" fmla="*/ 2727495 h 2727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061" h="2727494">
                  <a:moveTo>
                    <a:pt x="0" y="0"/>
                  </a:moveTo>
                  <a:lnTo>
                    <a:pt x="289061" y="0"/>
                  </a:lnTo>
                  <a:lnTo>
                    <a:pt x="289061" y="2727495"/>
                  </a:lnTo>
                  <a:lnTo>
                    <a:pt x="0" y="2727495"/>
                  </a:lnTo>
                  <a:close/>
                </a:path>
              </a:pathLst>
            </a:custGeom>
            <a:grpFill/>
            <a:ln w="45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E0B9AA01-0891-8938-8D5C-B1C872A779A2}"/>
                </a:ext>
              </a:extLst>
            </p:cNvPr>
            <p:cNvSpPr/>
            <p:nvPr/>
          </p:nvSpPr>
          <p:spPr>
            <a:xfrm rot="-684529">
              <a:off x="20574091" y="2717795"/>
              <a:ext cx="289044" cy="2727328"/>
            </a:xfrm>
            <a:custGeom>
              <a:avLst/>
              <a:gdLst>
                <a:gd name="connsiteX0" fmla="*/ 0 w 289044"/>
                <a:gd name="connsiteY0" fmla="*/ 0 h 2727328"/>
                <a:gd name="connsiteX1" fmla="*/ 289044 w 289044"/>
                <a:gd name="connsiteY1" fmla="*/ 0 h 2727328"/>
                <a:gd name="connsiteX2" fmla="*/ 289044 w 289044"/>
                <a:gd name="connsiteY2" fmla="*/ 2727329 h 2727328"/>
                <a:gd name="connsiteX3" fmla="*/ 0 w 289044"/>
                <a:gd name="connsiteY3" fmla="*/ 2727329 h 2727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044" h="2727328">
                  <a:moveTo>
                    <a:pt x="0" y="0"/>
                  </a:moveTo>
                  <a:lnTo>
                    <a:pt x="289044" y="0"/>
                  </a:lnTo>
                  <a:lnTo>
                    <a:pt x="289044" y="2727329"/>
                  </a:lnTo>
                  <a:lnTo>
                    <a:pt x="0" y="2727329"/>
                  </a:lnTo>
                  <a:close/>
                </a:path>
              </a:pathLst>
            </a:custGeom>
            <a:grpFill/>
            <a:ln w="45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578A45EC-A433-C61F-AB9C-AE458C251022}"/>
                </a:ext>
              </a:extLst>
            </p:cNvPr>
            <p:cNvSpPr/>
            <p:nvPr/>
          </p:nvSpPr>
          <p:spPr>
            <a:xfrm rot="-454406">
              <a:off x="21036073" y="2637881"/>
              <a:ext cx="289062" cy="2727506"/>
            </a:xfrm>
            <a:custGeom>
              <a:avLst/>
              <a:gdLst>
                <a:gd name="connsiteX0" fmla="*/ 0 w 289062"/>
                <a:gd name="connsiteY0" fmla="*/ 0 h 2727506"/>
                <a:gd name="connsiteX1" fmla="*/ 289063 w 289062"/>
                <a:gd name="connsiteY1" fmla="*/ 0 h 2727506"/>
                <a:gd name="connsiteX2" fmla="*/ 289063 w 289062"/>
                <a:gd name="connsiteY2" fmla="*/ 2727506 h 2727506"/>
                <a:gd name="connsiteX3" fmla="*/ 0 w 289062"/>
                <a:gd name="connsiteY3" fmla="*/ 2727506 h 272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062" h="2727506">
                  <a:moveTo>
                    <a:pt x="0" y="0"/>
                  </a:moveTo>
                  <a:lnTo>
                    <a:pt x="289063" y="0"/>
                  </a:lnTo>
                  <a:lnTo>
                    <a:pt x="289063" y="2727506"/>
                  </a:lnTo>
                  <a:lnTo>
                    <a:pt x="0" y="2727506"/>
                  </a:lnTo>
                  <a:close/>
                </a:path>
              </a:pathLst>
            </a:custGeom>
            <a:grpFill/>
            <a:ln w="45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76C36B84-FB8A-9695-8F55-B76EA02C0531}"/>
              </a:ext>
            </a:extLst>
          </p:cNvPr>
          <p:cNvSpPr/>
          <p:nvPr/>
        </p:nvSpPr>
        <p:spPr>
          <a:xfrm>
            <a:off x="13679109" y="5533881"/>
            <a:ext cx="217106" cy="1371680"/>
          </a:xfrm>
          <a:prstGeom prst="rect">
            <a:avLst/>
          </a:prstGeom>
          <a:solidFill>
            <a:srgbClr val="016D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Bellota Text Light" pitchFamily="2" charset="77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2A50A6C-BD37-A948-FF0B-E8FB1BB1D62A}"/>
              </a:ext>
            </a:extLst>
          </p:cNvPr>
          <p:cNvSpPr/>
          <p:nvPr/>
        </p:nvSpPr>
        <p:spPr>
          <a:xfrm rot="20647379">
            <a:off x="14921905" y="4966858"/>
            <a:ext cx="217106" cy="1371680"/>
          </a:xfrm>
          <a:prstGeom prst="rect">
            <a:avLst/>
          </a:prstGeom>
          <a:solidFill>
            <a:srgbClr val="016D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Bellota Text Light" pitchFamily="2" charset="77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4283DB5-4154-71BC-9A6F-898EB1EA5487}"/>
              </a:ext>
            </a:extLst>
          </p:cNvPr>
          <p:cNvSpPr/>
          <p:nvPr/>
        </p:nvSpPr>
        <p:spPr>
          <a:xfrm rot="21118236">
            <a:off x="16354910" y="4710840"/>
            <a:ext cx="217106" cy="1371680"/>
          </a:xfrm>
          <a:prstGeom prst="rect">
            <a:avLst/>
          </a:prstGeom>
          <a:solidFill>
            <a:srgbClr val="016D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Bellota Text Light" pitchFamily="2" charset="77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AF2C658-3E20-BB3A-9EA6-7D4473C0AA11}"/>
              </a:ext>
            </a:extLst>
          </p:cNvPr>
          <p:cNvSpPr/>
          <p:nvPr/>
        </p:nvSpPr>
        <p:spPr>
          <a:xfrm rot="436752">
            <a:off x="17977376" y="4861659"/>
            <a:ext cx="217106" cy="1371680"/>
          </a:xfrm>
          <a:prstGeom prst="rect">
            <a:avLst/>
          </a:prstGeom>
          <a:solidFill>
            <a:srgbClr val="016D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Bellota Text Light" pitchFamily="2" charset="77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4D4146A-B2E8-34C2-26B0-E6997E3D3C69}"/>
              </a:ext>
            </a:extLst>
          </p:cNvPr>
          <p:cNvSpPr/>
          <p:nvPr/>
        </p:nvSpPr>
        <p:spPr>
          <a:xfrm>
            <a:off x="19160369" y="5053863"/>
            <a:ext cx="217106" cy="1371680"/>
          </a:xfrm>
          <a:prstGeom prst="rect">
            <a:avLst/>
          </a:prstGeom>
          <a:solidFill>
            <a:srgbClr val="016D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Bellota Text Light" pitchFamily="2" charset="77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B7E2592-82D0-B7E0-794C-619AC960DFCB}"/>
              </a:ext>
            </a:extLst>
          </p:cNvPr>
          <p:cNvSpPr/>
          <p:nvPr/>
        </p:nvSpPr>
        <p:spPr>
          <a:xfrm rot="20808008">
            <a:off x="20386545" y="4584601"/>
            <a:ext cx="217106" cy="1371680"/>
          </a:xfrm>
          <a:prstGeom prst="rect">
            <a:avLst/>
          </a:prstGeom>
          <a:solidFill>
            <a:srgbClr val="016D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Bellota Text Light" pitchFamily="2" charset="77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068DDCF-4E87-8BD4-D668-529051DCAD48}"/>
              </a:ext>
            </a:extLst>
          </p:cNvPr>
          <p:cNvSpPr/>
          <p:nvPr/>
        </p:nvSpPr>
        <p:spPr>
          <a:xfrm rot="21313352">
            <a:off x="21816306" y="4085037"/>
            <a:ext cx="217106" cy="1371680"/>
          </a:xfrm>
          <a:prstGeom prst="rect">
            <a:avLst/>
          </a:prstGeom>
          <a:solidFill>
            <a:srgbClr val="016D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Bellota Text Light" pitchFamily="2" charset="77"/>
            </a:endParaRPr>
          </a:p>
        </p:txBody>
      </p:sp>
      <p:sp>
        <p:nvSpPr>
          <p:cNvPr id="50" name="Graphic 44">
            <a:extLst>
              <a:ext uri="{FF2B5EF4-FFF2-40B4-BE49-F238E27FC236}">
                <a16:creationId xmlns:a16="http://schemas.microsoft.com/office/drawing/2014/main" id="{B67152A5-EB05-8597-3400-0F72F52E035D}"/>
              </a:ext>
            </a:extLst>
          </p:cNvPr>
          <p:cNvSpPr/>
          <p:nvPr/>
        </p:nvSpPr>
        <p:spPr>
          <a:xfrm rot="17349378">
            <a:off x="5000805" y="6314876"/>
            <a:ext cx="6672554" cy="5195823"/>
          </a:xfrm>
          <a:custGeom>
            <a:avLst/>
            <a:gdLst>
              <a:gd name="connsiteX0" fmla="*/ 4622999 w 4629662"/>
              <a:gd name="connsiteY0" fmla="*/ 1431322 h 3605052"/>
              <a:gd name="connsiteX1" fmla="*/ 4629662 w 4629662"/>
              <a:gd name="connsiteY1" fmla="*/ 1412289 h 3605052"/>
              <a:gd name="connsiteX2" fmla="*/ 3674959 w 4629662"/>
              <a:gd name="connsiteY2" fmla="*/ 1387546 h 3605052"/>
              <a:gd name="connsiteX3" fmla="*/ 3585485 w 4629662"/>
              <a:gd name="connsiteY3" fmla="*/ 1171519 h 3605052"/>
              <a:gd name="connsiteX4" fmla="*/ 1839795 w 4629662"/>
              <a:gd name="connsiteY4" fmla="*/ 1926 h 3605052"/>
              <a:gd name="connsiteX5" fmla="*/ 1744611 w 4629662"/>
              <a:gd name="connsiteY5" fmla="*/ 131352 h 3605052"/>
              <a:gd name="connsiteX6" fmla="*/ 2108217 w 4629662"/>
              <a:gd name="connsiteY6" fmla="*/ 455869 h 3605052"/>
              <a:gd name="connsiteX7" fmla="*/ 2456593 w 4629662"/>
              <a:gd name="connsiteY7" fmla="*/ 963105 h 3605052"/>
              <a:gd name="connsiteX8" fmla="*/ 1561856 w 4629662"/>
              <a:gd name="connsiteY8" fmla="*/ 459675 h 3605052"/>
              <a:gd name="connsiteX9" fmla="*/ 583356 w 4629662"/>
              <a:gd name="connsiteY9" fmla="*/ 202726 h 3605052"/>
              <a:gd name="connsiteX10" fmla="*/ 623334 w 4629662"/>
              <a:gd name="connsiteY10" fmla="*/ 458724 h 3605052"/>
              <a:gd name="connsiteX11" fmla="*/ 861296 w 4629662"/>
              <a:gd name="connsiteY11" fmla="*/ 603376 h 3605052"/>
              <a:gd name="connsiteX12" fmla="*/ 1744611 w 4629662"/>
              <a:gd name="connsiteY12" fmla="*/ 1122984 h 3605052"/>
              <a:gd name="connsiteX13" fmla="*/ 1805529 w 4629662"/>
              <a:gd name="connsiteY13" fmla="*/ 1372319 h 3605052"/>
              <a:gd name="connsiteX14" fmla="*/ 1702729 w 4629662"/>
              <a:gd name="connsiteY14" fmla="*/ 1359948 h 3605052"/>
              <a:gd name="connsiteX15" fmla="*/ 916503 w 4629662"/>
              <a:gd name="connsiteY15" fmla="*/ 945023 h 3605052"/>
              <a:gd name="connsiteX16" fmla="*/ 650937 w 4629662"/>
              <a:gd name="connsiteY16" fmla="*/ 951685 h 3605052"/>
              <a:gd name="connsiteX17" fmla="*/ 653793 w 4629662"/>
              <a:gd name="connsiteY17" fmla="*/ 1162002 h 3605052"/>
              <a:gd name="connsiteX18" fmla="*/ 835596 w 4629662"/>
              <a:gd name="connsiteY18" fmla="*/ 1296186 h 3605052"/>
              <a:gd name="connsiteX19" fmla="*/ 1680837 w 4629662"/>
              <a:gd name="connsiteY19" fmla="*/ 1735854 h 3605052"/>
              <a:gd name="connsiteX20" fmla="*/ 1314375 w 4629662"/>
              <a:gd name="connsiteY20" fmla="*/ 1787244 h 3605052"/>
              <a:gd name="connsiteX21" fmla="*/ 491027 w 4629662"/>
              <a:gd name="connsiteY21" fmla="*/ 1460824 h 3605052"/>
              <a:gd name="connsiteX22" fmla="*/ 129324 w 4629662"/>
              <a:gd name="connsiteY22" fmla="*/ 1422758 h 3605052"/>
              <a:gd name="connsiteX23" fmla="*/ 100769 w 4629662"/>
              <a:gd name="connsiteY23" fmla="*/ 1911912 h 3605052"/>
              <a:gd name="connsiteX24" fmla="*/ 625237 w 4629662"/>
              <a:gd name="connsiteY24" fmla="*/ 2115568 h 3605052"/>
              <a:gd name="connsiteX25" fmla="*/ 1465719 w 4629662"/>
              <a:gd name="connsiteY25" fmla="*/ 2251656 h 3605052"/>
              <a:gd name="connsiteX26" fmla="*/ 1805529 w 4629662"/>
              <a:gd name="connsiteY26" fmla="*/ 2367758 h 3605052"/>
              <a:gd name="connsiteX27" fmla="*/ 1916895 w 4629662"/>
              <a:gd name="connsiteY27" fmla="*/ 3024405 h 3605052"/>
              <a:gd name="connsiteX28" fmla="*/ 1769359 w 4629662"/>
              <a:gd name="connsiteY28" fmla="*/ 3466928 h 3605052"/>
              <a:gd name="connsiteX29" fmla="*/ 1942595 w 4629662"/>
              <a:gd name="connsiteY29" fmla="*/ 3583983 h 3605052"/>
              <a:gd name="connsiteX30" fmla="*/ 2269079 w 4629662"/>
              <a:gd name="connsiteY30" fmla="*/ 3285161 h 3605052"/>
              <a:gd name="connsiteX31" fmla="*/ 2926806 w 4629662"/>
              <a:gd name="connsiteY31" fmla="*/ 2638982 h 3605052"/>
              <a:gd name="connsiteX32" fmla="*/ 4575407 w 4629662"/>
              <a:gd name="connsiteY32" fmla="*/ 2804571 h 3605052"/>
              <a:gd name="connsiteX33" fmla="*/ 4572551 w 4629662"/>
              <a:gd name="connsiteY33" fmla="*/ 2785538 h 3605052"/>
              <a:gd name="connsiteX34" fmla="*/ 4622999 w 4629662"/>
              <a:gd name="connsiteY34" fmla="*/ 1431322 h 3605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4629662" h="3605052">
                <a:moveTo>
                  <a:pt x="4622999" y="1431322"/>
                </a:moveTo>
                <a:lnTo>
                  <a:pt x="4629662" y="1412289"/>
                </a:lnTo>
                <a:cubicBezTo>
                  <a:pt x="4629662" y="1412289"/>
                  <a:pt x="3981454" y="1806277"/>
                  <a:pt x="3674959" y="1387546"/>
                </a:cubicBezTo>
                <a:cubicBezTo>
                  <a:pt x="3647355" y="1315220"/>
                  <a:pt x="3618799" y="1241942"/>
                  <a:pt x="3585485" y="1171519"/>
                </a:cubicBezTo>
                <a:cubicBezTo>
                  <a:pt x="3276134" y="512968"/>
                  <a:pt x="2558441" y="148482"/>
                  <a:pt x="1839795" y="1926"/>
                </a:cubicBezTo>
                <a:cubicBezTo>
                  <a:pt x="1766503" y="-13301"/>
                  <a:pt x="1709392" y="64735"/>
                  <a:pt x="1744611" y="131352"/>
                </a:cubicBezTo>
                <a:cubicBezTo>
                  <a:pt x="1815999" y="268391"/>
                  <a:pt x="1970199" y="370219"/>
                  <a:pt x="2108217" y="455869"/>
                </a:cubicBezTo>
                <a:cubicBezTo>
                  <a:pt x="2293827" y="571971"/>
                  <a:pt x="2496571" y="748029"/>
                  <a:pt x="2456593" y="963105"/>
                </a:cubicBezTo>
                <a:cubicBezTo>
                  <a:pt x="2142483" y="826065"/>
                  <a:pt x="1862640" y="623361"/>
                  <a:pt x="1561856" y="459675"/>
                </a:cubicBezTo>
                <a:cubicBezTo>
                  <a:pt x="1261072" y="295989"/>
                  <a:pt x="924118" y="168467"/>
                  <a:pt x="583356" y="202726"/>
                </a:cubicBezTo>
                <a:cubicBezTo>
                  <a:pt x="531004" y="279811"/>
                  <a:pt x="560512" y="390204"/>
                  <a:pt x="623334" y="458724"/>
                </a:cubicBezTo>
                <a:cubicBezTo>
                  <a:pt x="686156" y="527243"/>
                  <a:pt x="775629" y="565310"/>
                  <a:pt x="861296" y="603376"/>
                </a:cubicBezTo>
                <a:cubicBezTo>
                  <a:pt x="1173502" y="743271"/>
                  <a:pt x="1470478" y="917425"/>
                  <a:pt x="1744611" y="1122984"/>
                </a:cubicBezTo>
                <a:cubicBezTo>
                  <a:pt x="1828373" y="1185794"/>
                  <a:pt x="1905473" y="1330446"/>
                  <a:pt x="1805529" y="1372319"/>
                </a:cubicBezTo>
                <a:cubicBezTo>
                  <a:pt x="1772214" y="1386594"/>
                  <a:pt x="1733188" y="1380884"/>
                  <a:pt x="1702729" y="1359948"/>
                </a:cubicBezTo>
                <a:cubicBezTo>
                  <a:pt x="1456201" y="1194359"/>
                  <a:pt x="1192539" y="1054464"/>
                  <a:pt x="916503" y="945023"/>
                </a:cubicBezTo>
                <a:cubicBezTo>
                  <a:pt x="828933" y="909812"/>
                  <a:pt x="715663" y="883165"/>
                  <a:pt x="650937" y="951685"/>
                </a:cubicBezTo>
                <a:cubicBezTo>
                  <a:pt x="598586" y="1006881"/>
                  <a:pt x="609056" y="1100144"/>
                  <a:pt x="653793" y="1162002"/>
                </a:cubicBezTo>
                <a:cubicBezTo>
                  <a:pt x="698530" y="1223860"/>
                  <a:pt x="768015" y="1260975"/>
                  <a:pt x="835596" y="1296186"/>
                </a:cubicBezTo>
                <a:cubicBezTo>
                  <a:pt x="1117343" y="1442743"/>
                  <a:pt x="1399090" y="1589298"/>
                  <a:pt x="1680837" y="1735854"/>
                </a:cubicBezTo>
                <a:cubicBezTo>
                  <a:pt x="1632293" y="1865281"/>
                  <a:pt x="1442875" y="1838634"/>
                  <a:pt x="1314375" y="1787244"/>
                </a:cubicBezTo>
                <a:cubicBezTo>
                  <a:pt x="1040243" y="1678755"/>
                  <a:pt x="766111" y="1569314"/>
                  <a:pt x="491027" y="1460824"/>
                </a:cubicBezTo>
                <a:cubicBezTo>
                  <a:pt x="374901" y="1415144"/>
                  <a:pt x="241643" y="1368513"/>
                  <a:pt x="129324" y="1422758"/>
                </a:cubicBezTo>
                <a:cubicBezTo>
                  <a:pt x="-42960" y="1505552"/>
                  <a:pt x="-33442" y="1775824"/>
                  <a:pt x="100769" y="1911912"/>
                </a:cubicBezTo>
                <a:cubicBezTo>
                  <a:pt x="234980" y="2048000"/>
                  <a:pt x="436771" y="2085115"/>
                  <a:pt x="625237" y="2115568"/>
                </a:cubicBezTo>
                <a:cubicBezTo>
                  <a:pt x="905081" y="2161248"/>
                  <a:pt x="1185876" y="2205976"/>
                  <a:pt x="1465719" y="2251656"/>
                </a:cubicBezTo>
                <a:cubicBezTo>
                  <a:pt x="1585652" y="2270689"/>
                  <a:pt x="1711296" y="2292577"/>
                  <a:pt x="1805529" y="2367758"/>
                </a:cubicBezTo>
                <a:cubicBezTo>
                  <a:pt x="1991139" y="2514314"/>
                  <a:pt x="1986380" y="2798861"/>
                  <a:pt x="1916895" y="3024405"/>
                </a:cubicBezTo>
                <a:cubicBezTo>
                  <a:pt x="1871206" y="3171913"/>
                  <a:pt x="1805529" y="3317517"/>
                  <a:pt x="1769359" y="3466928"/>
                </a:cubicBezTo>
                <a:cubicBezTo>
                  <a:pt x="1745562" y="3566853"/>
                  <a:pt x="1858832" y="3643937"/>
                  <a:pt x="1942595" y="3583983"/>
                </a:cubicBezTo>
                <a:cubicBezTo>
                  <a:pt x="2062528" y="3498333"/>
                  <a:pt x="2172942" y="3397457"/>
                  <a:pt x="2269079" y="3285161"/>
                </a:cubicBezTo>
                <a:cubicBezTo>
                  <a:pt x="2471822" y="3049148"/>
                  <a:pt x="2633637" y="2745568"/>
                  <a:pt x="2926806" y="2638982"/>
                </a:cubicBezTo>
                <a:cubicBezTo>
                  <a:pt x="3456985" y="2444843"/>
                  <a:pt x="4052842" y="3018695"/>
                  <a:pt x="4575407" y="2804571"/>
                </a:cubicBezTo>
                <a:lnTo>
                  <a:pt x="4572551" y="2785538"/>
                </a:lnTo>
                <a:cubicBezTo>
                  <a:pt x="4562081" y="2659919"/>
                  <a:pt x="4507826" y="1788196"/>
                  <a:pt x="4622999" y="1431322"/>
                </a:cubicBezTo>
                <a:close/>
              </a:path>
            </a:pathLst>
          </a:custGeom>
          <a:solidFill>
            <a:schemeClr val="bg1"/>
          </a:solidFill>
          <a:ln w="950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sp>
        <p:nvSpPr>
          <p:cNvPr id="51" name="Graphic 46">
            <a:extLst>
              <a:ext uri="{FF2B5EF4-FFF2-40B4-BE49-F238E27FC236}">
                <a16:creationId xmlns:a16="http://schemas.microsoft.com/office/drawing/2014/main" id="{25963E31-4276-2BDD-BE4B-1D5F0915325C}"/>
              </a:ext>
            </a:extLst>
          </p:cNvPr>
          <p:cNvSpPr/>
          <p:nvPr/>
        </p:nvSpPr>
        <p:spPr>
          <a:xfrm rot="21048050">
            <a:off x="15695994" y="5748871"/>
            <a:ext cx="6098437" cy="5678500"/>
          </a:xfrm>
          <a:custGeom>
            <a:avLst/>
            <a:gdLst>
              <a:gd name="connsiteX0" fmla="*/ 5952397 w 6098437"/>
              <a:gd name="connsiteY0" fmla="*/ 2276164 h 5678500"/>
              <a:gd name="connsiteX1" fmla="*/ 5798333 w 6098437"/>
              <a:gd name="connsiteY1" fmla="*/ 2317053 h 5678500"/>
              <a:gd name="connsiteX2" fmla="*/ 4985216 w 6098437"/>
              <a:gd name="connsiteY2" fmla="*/ 2851461 h 5678500"/>
              <a:gd name="connsiteX3" fmla="*/ 4576280 w 6098437"/>
              <a:gd name="connsiteY3" fmla="*/ 3104402 h 5678500"/>
              <a:gd name="connsiteX4" fmla="*/ 4225356 w 6098437"/>
              <a:gd name="connsiteY4" fmla="*/ 2867626 h 5678500"/>
              <a:gd name="connsiteX5" fmla="*/ 4484031 w 6098437"/>
              <a:gd name="connsiteY5" fmla="*/ 2572846 h 5678500"/>
              <a:gd name="connsiteX6" fmla="*/ 5224872 w 6098437"/>
              <a:gd name="connsiteY6" fmla="*/ 2156350 h 5678500"/>
              <a:gd name="connsiteX7" fmla="*/ 5799284 w 6098437"/>
              <a:gd name="connsiteY7" fmla="*/ 1467895 h 5678500"/>
              <a:gd name="connsiteX8" fmla="*/ 5768851 w 6098437"/>
              <a:gd name="connsiteY8" fmla="*/ 1385166 h 5678500"/>
              <a:gd name="connsiteX9" fmla="*/ 5519686 w 6098437"/>
              <a:gd name="connsiteY9" fmla="*/ 1405135 h 5678500"/>
              <a:gd name="connsiteX10" fmla="*/ 3723220 w 6098437"/>
              <a:gd name="connsiteY10" fmla="*/ 2170613 h 5678500"/>
              <a:gd name="connsiteX11" fmla="*/ 3887745 w 6098437"/>
              <a:gd name="connsiteY11" fmla="*/ 1951905 h 5678500"/>
              <a:gd name="connsiteX12" fmla="*/ 4919596 w 6098437"/>
              <a:gd name="connsiteY12" fmla="*/ 1402282 h 5678500"/>
              <a:gd name="connsiteX13" fmla="*/ 5439801 w 6098437"/>
              <a:gd name="connsiteY13" fmla="*/ 618737 h 5678500"/>
              <a:gd name="connsiteX14" fmla="*/ 5242941 w 6098437"/>
              <a:gd name="connsiteY14" fmla="*/ 458985 h 5678500"/>
              <a:gd name="connsiteX15" fmla="*/ 4509709 w 6098437"/>
              <a:gd name="connsiteY15" fmla="*/ 985786 h 5678500"/>
              <a:gd name="connsiteX16" fmla="*/ 3554890 w 6098437"/>
              <a:gd name="connsiteY16" fmla="*/ 1766479 h 5678500"/>
              <a:gd name="connsiteX17" fmla="*/ 3709906 w 6098437"/>
              <a:gd name="connsiteY17" fmla="*/ 1237776 h 5678500"/>
              <a:gd name="connsiteX18" fmla="*/ 3707053 w 6098437"/>
              <a:gd name="connsiteY18" fmla="*/ 1238727 h 5678500"/>
              <a:gd name="connsiteX19" fmla="*/ 3824028 w 6098437"/>
              <a:gd name="connsiteY19" fmla="*/ 965817 h 5678500"/>
              <a:gd name="connsiteX20" fmla="*/ 3921982 w 6098437"/>
              <a:gd name="connsiteY20" fmla="*/ 633951 h 5678500"/>
              <a:gd name="connsiteX21" fmla="*/ 3953366 w 6098437"/>
              <a:gd name="connsiteY21" fmla="*/ 236473 h 5678500"/>
              <a:gd name="connsiteX22" fmla="*/ 3786938 w 6098437"/>
              <a:gd name="connsiteY22" fmla="*/ 2551 h 5678500"/>
              <a:gd name="connsiteX23" fmla="*/ 3700396 w 6098437"/>
              <a:gd name="connsiteY23" fmla="*/ 62458 h 5678500"/>
              <a:gd name="connsiteX24" fmla="*/ 3154514 w 6098437"/>
              <a:gd name="connsiteY24" fmla="*/ 1321456 h 5678500"/>
              <a:gd name="connsiteX25" fmla="*/ 2150243 w 6098437"/>
              <a:gd name="connsiteY25" fmla="*/ 2057456 h 5678500"/>
              <a:gd name="connsiteX26" fmla="*/ 2069407 w 6098437"/>
              <a:gd name="connsiteY26" fmla="*/ 2039388 h 5678500"/>
              <a:gd name="connsiteX27" fmla="*/ 2018052 w 6098437"/>
              <a:gd name="connsiteY27" fmla="*/ 1796908 h 5678500"/>
              <a:gd name="connsiteX28" fmla="*/ 2226324 w 6098437"/>
              <a:gd name="connsiteY28" fmla="*/ 1619089 h 5678500"/>
              <a:gd name="connsiteX29" fmla="*/ 3057510 w 6098437"/>
              <a:gd name="connsiteY29" fmla="*/ 768980 h 5678500"/>
              <a:gd name="connsiteX30" fmla="*/ 2900593 w 6098437"/>
              <a:gd name="connsiteY30" fmla="*/ 608277 h 5678500"/>
              <a:gd name="connsiteX31" fmla="*/ 2202549 w 6098437"/>
              <a:gd name="connsiteY31" fmla="*/ 974375 h 5678500"/>
              <a:gd name="connsiteX32" fmla="*/ 1411305 w 6098437"/>
              <a:gd name="connsiteY32" fmla="*/ 1784546 h 5678500"/>
              <a:gd name="connsiteX33" fmla="*/ 1245828 w 6098437"/>
              <a:gd name="connsiteY33" fmla="*/ 2308495 h 5678500"/>
              <a:gd name="connsiteX34" fmla="*/ 0 w 6098437"/>
              <a:gd name="connsiteY34" fmla="*/ 3311699 h 5678500"/>
              <a:gd name="connsiteX35" fmla="*/ 128387 w 6098437"/>
              <a:gd name="connsiteY35" fmla="*/ 3480960 h 5678500"/>
              <a:gd name="connsiteX36" fmla="*/ 1069891 w 6098437"/>
              <a:gd name="connsiteY36" fmla="*/ 5678500 h 5678500"/>
              <a:gd name="connsiteX37" fmla="*/ 3710857 w 6098437"/>
              <a:gd name="connsiteY37" fmla="*/ 4009663 h 5678500"/>
              <a:gd name="connsiteX38" fmla="*/ 4348037 w 6098437"/>
              <a:gd name="connsiteY38" fmla="*/ 4001104 h 5678500"/>
              <a:gd name="connsiteX39" fmla="*/ 4893918 w 6098437"/>
              <a:gd name="connsiteY39" fmla="*/ 3689208 h 5678500"/>
              <a:gd name="connsiteX40" fmla="*/ 5916258 w 6098437"/>
              <a:gd name="connsiteY40" fmla="*/ 2782996 h 5678500"/>
              <a:gd name="connsiteX41" fmla="*/ 6093147 w 6098437"/>
              <a:gd name="connsiteY41" fmla="*/ 2522448 h 5678500"/>
              <a:gd name="connsiteX42" fmla="*/ 5952397 w 6098437"/>
              <a:gd name="connsiteY42" fmla="*/ 2276164 h 5678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6098437" h="5678500">
                <a:moveTo>
                  <a:pt x="5952397" y="2276164"/>
                </a:moveTo>
                <a:cubicBezTo>
                  <a:pt x="5899140" y="2269507"/>
                  <a:pt x="5846834" y="2293280"/>
                  <a:pt x="5798333" y="2317053"/>
                </a:cubicBezTo>
                <a:cubicBezTo>
                  <a:pt x="5506372" y="2461590"/>
                  <a:pt x="5233430" y="2641311"/>
                  <a:pt x="4985216" y="2851461"/>
                </a:cubicBezTo>
                <a:cubicBezTo>
                  <a:pt x="4861584" y="2956060"/>
                  <a:pt x="4736050" y="3073973"/>
                  <a:pt x="4576280" y="3104402"/>
                </a:cubicBezTo>
                <a:cubicBezTo>
                  <a:pt x="4416509" y="3134831"/>
                  <a:pt x="4220600" y="3029280"/>
                  <a:pt x="4225356" y="2867626"/>
                </a:cubicBezTo>
                <a:cubicBezTo>
                  <a:pt x="4229160" y="2730696"/>
                  <a:pt x="4364204" y="2639409"/>
                  <a:pt x="4484031" y="2572846"/>
                </a:cubicBezTo>
                <a:cubicBezTo>
                  <a:pt x="4731295" y="2434014"/>
                  <a:pt x="4978559" y="2295182"/>
                  <a:pt x="5224872" y="2156350"/>
                </a:cubicBezTo>
                <a:cubicBezTo>
                  <a:pt x="5499714" y="2001352"/>
                  <a:pt x="5810696" y="1792153"/>
                  <a:pt x="5799284" y="1467895"/>
                </a:cubicBezTo>
                <a:cubicBezTo>
                  <a:pt x="5798333" y="1437466"/>
                  <a:pt x="5787871" y="1407988"/>
                  <a:pt x="5768851" y="1385166"/>
                </a:cubicBezTo>
                <a:cubicBezTo>
                  <a:pt x="5706084" y="1310045"/>
                  <a:pt x="5596718" y="1355688"/>
                  <a:pt x="5519686" y="1405135"/>
                </a:cubicBezTo>
                <a:cubicBezTo>
                  <a:pt x="4959538" y="1761724"/>
                  <a:pt x="4385126" y="2231471"/>
                  <a:pt x="3723220" y="2170613"/>
                </a:cubicBezTo>
                <a:cubicBezTo>
                  <a:pt x="3701347" y="2074572"/>
                  <a:pt x="3800252" y="1997549"/>
                  <a:pt x="3887745" y="1951905"/>
                </a:cubicBezTo>
                <a:cubicBezTo>
                  <a:pt x="4232964" y="1770282"/>
                  <a:pt x="4606712" y="1636205"/>
                  <a:pt x="4919596" y="1402282"/>
                </a:cubicBezTo>
                <a:cubicBezTo>
                  <a:pt x="5176370" y="1210200"/>
                  <a:pt x="5392250" y="928732"/>
                  <a:pt x="5439801" y="618737"/>
                </a:cubicBezTo>
                <a:cubicBezTo>
                  <a:pt x="5456919" y="508432"/>
                  <a:pt x="5348503" y="420949"/>
                  <a:pt x="5242941" y="458985"/>
                </a:cubicBezTo>
                <a:cubicBezTo>
                  <a:pt x="4970951" y="557879"/>
                  <a:pt x="4750315" y="792753"/>
                  <a:pt x="4509709" y="985786"/>
                </a:cubicBezTo>
                <a:cubicBezTo>
                  <a:pt x="4247229" y="1215905"/>
                  <a:pt x="3671865" y="1715130"/>
                  <a:pt x="3554890" y="1766479"/>
                </a:cubicBezTo>
                <a:cubicBezTo>
                  <a:pt x="3459789" y="1808319"/>
                  <a:pt x="3594833" y="1485011"/>
                  <a:pt x="3709906" y="1237776"/>
                </a:cubicBezTo>
                <a:lnTo>
                  <a:pt x="3707053" y="1238727"/>
                </a:lnTo>
                <a:lnTo>
                  <a:pt x="3824028" y="965817"/>
                </a:lnTo>
                <a:cubicBezTo>
                  <a:pt x="3869676" y="859316"/>
                  <a:pt x="3902962" y="748060"/>
                  <a:pt x="3921982" y="633951"/>
                </a:cubicBezTo>
                <a:cubicBezTo>
                  <a:pt x="3943855" y="502727"/>
                  <a:pt x="3954316" y="369600"/>
                  <a:pt x="3953366" y="236473"/>
                </a:cubicBezTo>
                <a:cubicBezTo>
                  <a:pt x="3952415" y="126168"/>
                  <a:pt x="3902011" y="-21222"/>
                  <a:pt x="3786938" y="2551"/>
                </a:cubicBezTo>
                <a:cubicBezTo>
                  <a:pt x="3751751" y="10158"/>
                  <a:pt x="3720367" y="32029"/>
                  <a:pt x="3700396" y="62458"/>
                </a:cubicBezTo>
                <a:cubicBezTo>
                  <a:pt x="3440769" y="442820"/>
                  <a:pt x="3356129" y="909714"/>
                  <a:pt x="3154514" y="1321456"/>
                </a:cubicBezTo>
                <a:cubicBezTo>
                  <a:pt x="2961458" y="1717983"/>
                  <a:pt x="2589611" y="2090737"/>
                  <a:pt x="2150243" y="2057456"/>
                </a:cubicBezTo>
                <a:cubicBezTo>
                  <a:pt x="2122663" y="2055554"/>
                  <a:pt x="2094133" y="2051750"/>
                  <a:pt x="2069407" y="2039388"/>
                </a:cubicBezTo>
                <a:cubicBezTo>
                  <a:pt x="1986668" y="1998500"/>
                  <a:pt x="1973354" y="1877735"/>
                  <a:pt x="2018052" y="1796908"/>
                </a:cubicBezTo>
                <a:cubicBezTo>
                  <a:pt x="2062749" y="1716081"/>
                  <a:pt x="2146439" y="1665683"/>
                  <a:pt x="2226324" y="1619089"/>
                </a:cubicBezTo>
                <a:cubicBezTo>
                  <a:pt x="2576297" y="1414644"/>
                  <a:pt x="2960507" y="1141735"/>
                  <a:pt x="3057510" y="768980"/>
                </a:cubicBezTo>
                <a:cubicBezTo>
                  <a:pt x="3082237" y="673890"/>
                  <a:pt x="2996645" y="586406"/>
                  <a:pt x="2900593" y="608277"/>
                </a:cubicBezTo>
                <a:cubicBezTo>
                  <a:pt x="2647623" y="666282"/>
                  <a:pt x="2418429" y="822231"/>
                  <a:pt x="2202549" y="974375"/>
                </a:cubicBezTo>
                <a:cubicBezTo>
                  <a:pt x="1888714" y="1194034"/>
                  <a:pt x="1560614" y="1432711"/>
                  <a:pt x="1411305" y="1784546"/>
                </a:cubicBezTo>
                <a:cubicBezTo>
                  <a:pt x="1339979" y="1952856"/>
                  <a:pt x="1314301" y="2138283"/>
                  <a:pt x="1245828" y="2308495"/>
                </a:cubicBezTo>
                <a:cubicBezTo>
                  <a:pt x="1039458" y="2815327"/>
                  <a:pt x="498331" y="3085383"/>
                  <a:pt x="0" y="3311699"/>
                </a:cubicBezTo>
                <a:lnTo>
                  <a:pt x="128387" y="3480960"/>
                </a:lnTo>
                <a:cubicBezTo>
                  <a:pt x="427005" y="4219813"/>
                  <a:pt x="741791" y="4952009"/>
                  <a:pt x="1069891" y="5678500"/>
                </a:cubicBezTo>
                <a:cubicBezTo>
                  <a:pt x="1501651" y="4657229"/>
                  <a:pt x="2603876" y="3961167"/>
                  <a:pt x="3710857" y="4009663"/>
                </a:cubicBezTo>
                <a:cubicBezTo>
                  <a:pt x="3923884" y="4019172"/>
                  <a:pt x="4140715" y="4052453"/>
                  <a:pt x="4348037" y="4001104"/>
                </a:cubicBezTo>
                <a:cubicBezTo>
                  <a:pt x="4553455" y="3949756"/>
                  <a:pt x="4728442" y="3820433"/>
                  <a:pt x="4893918" y="3689208"/>
                </a:cubicBezTo>
                <a:cubicBezTo>
                  <a:pt x="5250549" y="3406789"/>
                  <a:pt x="5592914" y="3103451"/>
                  <a:pt x="5916258" y="2782996"/>
                </a:cubicBezTo>
                <a:cubicBezTo>
                  <a:pt x="5992339" y="2707874"/>
                  <a:pt x="6070323" y="2626097"/>
                  <a:pt x="6093147" y="2522448"/>
                </a:cubicBezTo>
                <a:cubicBezTo>
                  <a:pt x="6116923" y="2418799"/>
                  <a:pt x="6058910" y="2289476"/>
                  <a:pt x="5952397" y="2276164"/>
                </a:cubicBezTo>
                <a:close/>
              </a:path>
            </a:pathLst>
          </a:custGeom>
          <a:solidFill>
            <a:schemeClr val="bg1"/>
          </a:solidFill>
          <a:ln w="95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75B3591-5A57-7A5A-69FE-B87DE1D86D06}"/>
              </a:ext>
            </a:extLst>
          </p:cNvPr>
          <p:cNvSpPr txBox="1"/>
          <p:nvPr/>
        </p:nvSpPr>
        <p:spPr>
          <a:xfrm>
            <a:off x="3975595" y="1674957"/>
            <a:ext cx="8207469" cy="193899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r">
              <a:defRPr sz="7200">
                <a:solidFill>
                  <a:schemeClr val="tx2"/>
                </a:solidFill>
                <a:latin typeface="Heebo Medium" pitchFamily="2" charset="-79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pPr algn="ctr"/>
            <a:r>
              <a:rPr lang="cs-CZ" sz="12000" dirty="0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  <a:cs typeface="Space Grotesk" pitchFamily="2" charset="77"/>
              </a:rPr>
              <a:t>Libuše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73BA89-4461-3DEF-7ADA-8E988A708FDB}"/>
              </a:ext>
            </a:extLst>
          </p:cNvPr>
          <p:cNvSpPr txBox="1"/>
          <p:nvPr/>
        </p:nvSpPr>
        <p:spPr>
          <a:xfrm>
            <a:off x="3351897" y="3183407"/>
            <a:ext cx="14014608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algn="r">
              <a:defRPr sz="7200">
                <a:solidFill>
                  <a:schemeClr val="tx2"/>
                </a:solidFill>
                <a:latin typeface="Heebo Medium" pitchFamily="2" charset="-79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r>
              <a:rPr lang="cs-CZ" sz="9600" dirty="0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  <a:cs typeface="Space Grotesk" pitchFamily="2" charset="77"/>
              </a:rPr>
              <a:t>Bedřich Smetana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D50926-64E1-307C-D2AB-0F23FA995728}"/>
              </a:ext>
            </a:extLst>
          </p:cNvPr>
          <p:cNvSpPr txBox="1"/>
          <p:nvPr/>
        </p:nvSpPr>
        <p:spPr>
          <a:xfrm>
            <a:off x="13618033" y="10851120"/>
            <a:ext cx="9077277" cy="97872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r">
              <a:defRPr sz="7200">
                <a:solidFill>
                  <a:schemeClr val="tx2"/>
                </a:solidFill>
                <a:latin typeface="Heebo Medium" pitchFamily="2" charset="-79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pPr algn="l">
              <a:lnSpc>
                <a:spcPct val="90000"/>
              </a:lnSpc>
            </a:pPr>
            <a:r>
              <a:rPr lang="cs-CZ" sz="3200" dirty="0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  <a:cs typeface="Space Grotesk" pitchFamily="2" charset="77"/>
              </a:rPr>
              <a:t>Ema Němcová, Amálie </a:t>
            </a:r>
            <a:r>
              <a:rPr lang="cs-CZ" sz="3200" dirty="0" err="1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  <a:cs typeface="Space Grotesk" pitchFamily="2" charset="77"/>
              </a:rPr>
              <a:t>Walus</a:t>
            </a:r>
            <a:r>
              <a:rPr lang="cs-CZ" sz="3200" dirty="0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  <a:cs typeface="Space Grotesk" pitchFamily="2" charset="77"/>
              </a:rPr>
              <a:t>, Ema Kratochvílová, Františka Fučíková</a:t>
            </a:r>
          </a:p>
        </p:txBody>
      </p:sp>
    </p:spTree>
    <p:extLst>
      <p:ext uri="{BB962C8B-B14F-4D97-AF65-F5344CB8AC3E}">
        <p14:creationId xmlns:p14="http://schemas.microsoft.com/office/powerpoint/2010/main" val="37666874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raphic 2">
            <a:extLst>
              <a:ext uri="{FF2B5EF4-FFF2-40B4-BE49-F238E27FC236}">
                <a16:creationId xmlns:a16="http://schemas.microsoft.com/office/drawing/2014/main" id="{B94DF7A3-3D08-C215-A7EA-2F270EC1A10C}"/>
              </a:ext>
            </a:extLst>
          </p:cNvPr>
          <p:cNvSpPr/>
          <p:nvPr/>
        </p:nvSpPr>
        <p:spPr>
          <a:xfrm>
            <a:off x="-9842734" y="-1438047"/>
            <a:ext cx="38693877" cy="14313877"/>
          </a:xfrm>
          <a:custGeom>
            <a:avLst/>
            <a:gdLst>
              <a:gd name="connsiteX0" fmla="*/ 7637898 w 7772143"/>
              <a:gd name="connsiteY0" fmla="*/ 2027022 h 2875119"/>
              <a:gd name="connsiteX1" fmla="*/ 7314219 w 7772143"/>
              <a:gd name="connsiteY1" fmla="*/ 1892640 h 2875119"/>
              <a:gd name="connsiteX2" fmla="*/ 7029299 w 7772143"/>
              <a:gd name="connsiteY2" fmla="*/ 1892640 h 2875119"/>
              <a:gd name="connsiteX3" fmla="*/ 7029299 w 7772143"/>
              <a:gd name="connsiteY3" fmla="*/ 1891357 h 2875119"/>
              <a:gd name="connsiteX4" fmla="*/ 2626394 w 7772143"/>
              <a:gd name="connsiteY4" fmla="*/ 1891357 h 2875119"/>
              <a:gd name="connsiteX5" fmla="*/ 2626394 w 7772143"/>
              <a:gd name="connsiteY5" fmla="*/ 637291 h 2875119"/>
              <a:gd name="connsiteX6" fmla="*/ 3173645 w 7772143"/>
              <a:gd name="connsiteY6" fmla="*/ 637291 h 2875119"/>
              <a:gd name="connsiteX7" fmla="*/ 3543013 w 7772143"/>
              <a:gd name="connsiteY7" fmla="*/ 736283 h 2875119"/>
              <a:gd name="connsiteX8" fmla="*/ 4299719 w 7772143"/>
              <a:gd name="connsiteY8" fmla="*/ 1172770 h 2875119"/>
              <a:gd name="connsiteX9" fmla="*/ 4299719 w 7772143"/>
              <a:gd name="connsiteY9" fmla="*/ 0 h 2875119"/>
              <a:gd name="connsiteX10" fmla="*/ 3551227 w 7772143"/>
              <a:gd name="connsiteY10" fmla="*/ 431871 h 2875119"/>
              <a:gd name="connsiteX11" fmla="*/ 3214201 w 7772143"/>
              <a:gd name="connsiteY11" fmla="*/ 522143 h 2875119"/>
              <a:gd name="connsiteX12" fmla="*/ 743101 w 7772143"/>
              <a:gd name="connsiteY12" fmla="*/ 522143 h 2875119"/>
              <a:gd name="connsiteX13" fmla="*/ 454331 w 7772143"/>
              <a:gd name="connsiteY13" fmla="*/ 580871 h 2875119"/>
              <a:gd name="connsiteX14" fmla="*/ 218182 w 7772143"/>
              <a:gd name="connsiteY14" fmla="*/ 740386 h 2875119"/>
              <a:gd name="connsiteX15" fmla="*/ 58524 w 7772143"/>
              <a:gd name="connsiteY15" fmla="*/ 976325 h 2875119"/>
              <a:gd name="connsiteX16" fmla="*/ 0 w 7772143"/>
              <a:gd name="connsiteY16" fmla="*/ 1264324 h 2875119"/>
              <a:gd name="connsiteX17" fmla="*/ 58781 w 7772143"/>
              <a:gd name="connsiteY17" fmla="*/ 1552836 h 2875119"/>
              <a:gd name="connsiteX18" fmla="*/ 218438 w 7772143"/>
              <a:gd name="connsiteY18" fmla="*/ 1788775 h 2875119"/>
              <a:gd name="connsiteX19" fmla="*/ 454588 w 7772143"/>
              <a:gd name="connsiteY19" fmla="*/ 1948290 h 2875119"/>
              <a:gd name="connsiteX20" fmla="*/ 743358 w 7772143"/>
              <a:gd name="connsiteY20" fmla="*/ 2007019 h 2875119"/>
              <a:gd name="connsiteX21" fmla="*/ 2615100 w 7772143"/>
              <a:gd name="connsiteY21" fmla="*/ 2007019 h 2875119"/>
              <a:gd name="connsiteX22" fmla="*/ 2615100 w 7772143"/>
              <a:gd name="connsiteY22" fmla="*/ 2008301 h 2875119"/>
              <a:gd name="connsiteX23" fmla="*/ 4069216 w 7772143"/>
              <a:gd name="connsiteY23" fmla="*/ 2008301 h 2875119"/>
              <a:gd name="connsiteX24" fmla="*/ 4069216 w 7772143"/>
              <a:gd name="connsiteY24" fmla="*/ 2693036 h 2875119"/>
              <a:gd name="connsiteX25" fmla="*/ 2530907 w 7772143"/>
              <a:gd name="connsiteY25" fmla="*/ 2693036 h 2875119"/>
              <a:gd name="connsiteX26" fmla="*/ 2449282 w 7772143"/>
              <a:gd name="connsiteY26" fmla="*/ 2659697 h 2875119"/>
              <a:gd name="connsiteX27" fmla="*/ 2426180 w 7772143"/>
              <a:gd name="connsiteY27" fmla="*/ 2637129 h 2875119"/>
              <a:gd name="connsiteX28" fmla="*/ 2426180 w 7772143"/>
              <a:gd name="connsiteY28" fmla="*/ 2875120 h 2875119"/>
              <a:gd name="connsiteX29" fmla="*/ 2479570 w 7772143"/>
              <a:gd name="connsiteY29" fmla="*/ 2822803 h 2875119"/>
              <a:gd name="connsiteX30" fmla="*/ 2515249 w 7772143"/>
              <a:gd name="connsiteY30" fmla="*/ 2808185 h 2875119"/>
              <a:gd name="connsiteX31" fmla="*/ 7313962 w 7772143"/>
              <a:gd name="connsiteY31" fmla="*/ 2808185 h 2875119"/>
              <a:gd name="connsiteX32" fmla="*/ 7637641 w 7772143"/>
              <a:gd name="connsiteY32" fmla="*/ 2673802 h 2875119"/>
              <a:gd name="connsiteX33" fmla="*/ 7772143 w 7772143"/>
              <a:gd name="connsiteY33" fmla="*/ 2350412 h 2875119"/>
              <a:gd name="connsiteX34" fmla="*/ 7637898 w 7772143"/>
              <a:gd name="connsiteY34" fmla="*/ 2027022 h 2875119"/>
              <a:gd name="connsiteX35" fmla="*/ 2523720 w 7772143"/>
              <a:gd name="connsiteY35" fmla="*/ 1891357 h 2875119"/>
              <a:gd name="connsiteX36" fmla="*/ 1599657 w 7772143"/>
              <a:gd name="connsiteY36" fmla="*/ 1891357 h 2875119"/>
              <a:gd name="connsiteX37" fmla="*/ 1599657 w 7772143"/>
              <a:gd name="connsiteY37" fmla="*/ 637291 h 2875119"/>
              <a:gd name="connsiteX38" fmla="*/ 2523720 w 7772143"/>
              <a:gd name="connsiteY38" fmla="*/ 637291 h 2875119"/>
              <a:gd name="connsiteX39" fmla="*/ 2523720 w 7772143"/>
              <a:gd name="connsiteY39" fmla="*/ 1891357 h 2875119"/>
              <a:gd name="connsiteX40" fmla="*/ 299807 w 7772143"/>
              <a:gd name="connsiteY40" fmla="*/ 1707222 h 2875119"/>
              <a:gd name="connsiteX41" fmla="*/ 115508 w 7772143"/>
              <a:gd name="connsiteY41" fmla="*/ 1264324 h 2875119"/>
              <a:gd name="connsiteX42" fmla="*/ 299807 w 7772143"/>
              <a:gd name="connsiteY42" fmla="*/ 821426 h 2875119"/>
              <a:gd name="connsiteX43" fmla="*/ 743101 w 7772143"/>
              <a:gd name="connsiteY43" fmla="*/ 637291 h 2875119"/>
              <a:gd name="connsiteX44" fmla="*/ 1497239 w 7772143"/>
              <a:gd name="connsiteY44" fmla="*/ 637291 h 2875119"/>
              <a:gd name="connsiteX45" fmla="*/ 1497239 w 7772143"/>
              <a:gd name="connsiteY45" fmla="*/ 1891357 h 2875119"/>
              <a:gd name="connsiteX46" fmla="*/ 743101 w 7772143"/>
              <a:gd name="connsiteY46" fmla="*/ 1891357 h 2875119"/>
              <a:gd name="connsiteX47" fmla="*/ 299807 w 7772143"/>
              <a:gd name="connsiteY47" fmla="*/ 1707222 h 2875119"/>
              <a:gd name="connsiteX48" fmla="*/ 4169066 w 7772143"/>
              <a:gd name="connsiteY48" fmla="*/ 2008044 h 2875119"/>
              <a:gd name="connsiteX49" fmla="*/ 4690135 w 7772143"/>
              <a:gd name="connsiteY49" fmla="*/ 2008044 h 2875119"/>
              <a:gd name="connsiteX50" fmla="*/ 4690135 w 7772143"/>
              <a:gd name="connsiteY50" fmla="*/ 2692780 h 2875119"/>
              <a:gd name="connsiteX51" fmla="*/ 4169066 w 7772143"/>
              <a:gd name="connsiteY51" fmla="*/ 2692780 h 2875119"/>
              <a:gd name="connsiteX52" fmla="*/ 4169066 w 7772143"/>
              <a:gd name="connsiteY52" fmla="*/ 2008044 h 2875119"/>
              <a:gd name="connsiteX53" fmla="*/ 7556272 w 7772143"/>
              <a:gd name="connsiteY53" fmla="*/ 2592249 h 2875119"/>
              <a:gd name="connsiteX54" fmla="*/ 7314219 w 7772143"/>
              <a:gd name="connsiteY54" fmla="*/ 2692780 h 2875119"/>
              <a:gd name="connsiteX55" fmla="*/ 4790499 w 7772143"/>
              <a:gd name="connsiteY55" fmla="*/ 2692780 h 2875119"/>
              <a:gd name="connsiteX56" fmla="*/ 4790499 w 7772143"/>
              <a:gd name="connsiteY56" fmla="*/ 2008044 h 2875119"/>
              <a:gd name="connsiteX57" fmla="*/ 7314219 w 7772143"/>
              <a:gd name="connsiteY57" fmla="*/ 2008044 h 2875119"/>
              <a:gd name="connsiteX58" fmla="*/ 7556272 w 7772143"/>
              <a:gd name="connsiteY58" fmla="*/ 2108575 h 2875119"/>
              <a:gd name="connsiteX59" fmla="*/ 7656892 w 7772143"/>
              <a:gd name="connsiteY59" fmla="*/ 2350412 h 2875119"/>
              <a:gd name="connsiteX60" fmla="*/ 7556272 w 7772143"/>
              <a:gd name="connsiteY60" fmla="*/ 2592249 h 287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7772143" h="2875119">
                <a:moveTo>
                  <a:pt x="7637898" y="2027022"/>
                </a:moveTo>
                <a:cubicBezTo>
                  <a:pt x="7551139" y="1940340"/>
                  <a:pt x="7436144" y="1892640"/>
                  <a:pt x="7314219" y="1892640"/>
                </a:cubicBezTo>
                <a:lnTo>
                  <a:pt x="7029299" y="1892640"/>
                </a:lnTo>
                <a:lnTo>
                  <a:pt x="7029299" y="1891357"/>
                </a:lnTo>
                <a:lnTo>
                  <a:pt x="2626394" y="1891357"/>
                </a:lnTo>
                <a:lnTo>
                  <a:pt x="2626394" y="637291"/>
                </a:lnTo>
                <a:lnTo>
                  <a:pt x="3173645" y="637291"/>
                </a:lnTo>
                <a:cubicBezTo>
                  <a:pt x="3303270" y="637291"/>
                  <a:pt x="3430586" y="671400"/>
                  <a:pt x="3543013" y="736283"/>
                </a:cubicBezTo>
                <a:lnTo>
                  <a:pt x="4299719" y="1172770"/>
                </a:lnTo>
                <a:lnTo>
                  <a:pt x="4299719" y="0"/>
                </a:lnTo>
                <a:lnTo>
                  <a:pt x="3551227" y="431871"/>
                </a:lnTo>
                <a:cubicBezTo>
                  <a:pt x="3448810" y="490855"/>
                  <a:pt x="3332532" y="522143"/>
                  <a:pt x="3214201" y="522143"/>
                </a:cubicBezTo>
                <a:lnTo>
                  <a:pt x="743101" y="522143"/>
                </a:lnTo>
                <a:cubicBezTo>
                  <a:pt x="643251" y="522143"/>
                  <a:pt x="545967" y="541890"/>
                  <a:pt x="454331" y="580871"/>
                </a:cubicBezTo>
                <a:cubicBezTo>
                  <a:pt x="366032" y="618314"/>
                  <a:pt x="286460" y="671913"/>
                  <a:pt x="218182" y="740386"/>
                </a:cubicBezTo>
                <a:cubicBezTo>
                  <a:pt x="149904" y="808603"/>
                  <a:pt x="96257" y="888104"/>
                  <a:pt x="58524" y="976325"/>
                </a:cubicBezTo>
                <a:cubicBezTo>
                  <a:pt x="19765" y="1067623"/>
                  <a:pt x="0" y="1164563"/>
                  <a:pt x="0" y="1264324"/>
                </a:cubicBezTo>
                <a:cubicBezTo>
                  <a:pt x="0" y="1364085"/>
                  <a:pt x="19765" y="1461282"/>
                  <a:pt x="58781" y="1552836"/>
                </a:cubicBezTo>
                <a:cubicBezTo>
                  <a:pt x="96257" y="1641057"/>
                  <a:pt x="149904" y="1720558"/>
                  <a:pt x="218438" y="1788775"/>
                </a:cubicBezTo>
                <a:cubicBezTo>
                  <a:pt x="286716" y="1856992"/>
                  <a:pt x="366288" y="1910591"/>
                  <a:pt x="454588" y="1948290"/>
                </a:cubicBezTo>
                <a:cubicBezTo>
                  <a:pt x="546224" y="1987272"/>
                  <a:pt x="643251" y="2007019"/>
                  <a:pt x="743358" y="2007019"/>
                </a:cubicBezTo>
                <a:lnTo>
                  <a:pt x="2615100" y="2007019"/>
                </a:lnTo>
                <a:lnTo>
                  <a:pt x="2615100" y="2008301"/>
                </a:lnTo>
                <a:lnTo>
                  <a:pt x="4069216" y="2008301"/>
                </a:lnTo>
                <a:lnTo>
                  <a:pt x="4069216" y="2693036"/>
                </a:lnTo>
                <a:lnTo>
                  <a:pt x="2530907" y="2693036"/>
                </a:lnTo>
                <a:cubicBezTo>
                  <a:pt x="2500362" y="2693036"/>
                  <a:pt x="2471100" y="2680983"/>
                  <a:pt x="2449282" y="2659697"/>
                </a:cubicBezTo>
                <a:lnTo>
                  <a:pt x="2426180" y="2637129"/>
                </a:lnTo>
                <a:lnTo>
                  <a:pt x="2426180" y="2875120"/>
                </a:lnTo>
                <a:lnTo>
                  <a:pt x="2479570" y="2822803"/>
                </a:lnTo>
                <a:cubicBezTo>
                  <a:pt x="2489068" y="2813570"/>
                  <a:pt x="2501902" y="2808185"/>
                  <a:pt x="2515249" y="2808185"/>
                </a:cubicBezTo>
                <a:lnTo>
                  <a:pt x="7313962" y="2808185"/>
                </a:lnTo>
                <a:cubicBezTo>
                  <a:pt x="7435887" y="2808185"/>
                  <a:pt x="7550882" y="2760484"/>
                  <a:pt x="7637641" y="2673802"/>
                </a:cubicBezTo>
                <a:cubicBezTo>
                  <a:pt x="7724400" y="2587120"/>
                  <a:pt x="7772143" y="2472228"/>
                  <a:pt x="7772143" y="2350412"/>
                </a:cubicBezTo>
                <a:cubicBezTo>
                  <a:pt x="7772143" y="2228596"/>
                  <a:pt x="7724657" y="2113704"/>
                  <a:pt x="7637898" y="2027022"/>
                </a:cubicBezTo>
                <a:close/>
                <a:moveTo>
                  <a:pt x="2523720" y="1891357"/>
                </a:moveTo>
                <a:lnTo>
                  <a:pt x="1599657" y="1891357"/>
                </a:lnTo>
                <a:lnTo>
                  <a:pt x="1599657" y="637291"/>
                </a:lnTo>
                <a:lnTo>
                  <a:pt x="2523720" y="637291"/>
                </a:lnTo>
                <a:lnTo>
                  <a:pt x="2523720" y="1891357"/>
                </a:lnTo>
                <a:close/>
                <a:moveTo>
                  <a:pt x="299807" y="1707222"/>
                </a:moveTo>
                <a:cubicBezTo>
                  <a:pt x="180962" y="1588484"/>
                  <a:pt x="115508" y="1431020"/>
                  <a:pt x="115508" y="1264324"/>
                </a:cubicBezTo>
                <a:cubicBezTo>
                  <a:pt x="115508" y="1097628"/>
                  <a:pt x="180962" y="940421"/>
                  <a:pt x="299807" y="821426"/>
                </a:cubicBezTo>
                <a:cubicBezTo>
                  <a:pt x="418652" y="702687"/>
                  <a:pt x="576000" y="637291"/>
                  <a:pt x="743101" y="637291"/>
                </a:cubicBezTo>
                <a:lnTo>
                  <a:pt x="1497239" y="637291"/>
                </a:lnTo>
                <a:lnTo>
                  <a:pt x="1497239" y="1891357"/>
                </a:lnTo>
                <a:lnTo>
                  <a:pt x="743101" y="1891357"/>
                </a:lnTo>
                <a:cubicBezTo>
                  <a:pt x="576256" y="1891357"/>
                  <a:pt x="418909" y="1825961"/>
                  <a:pt x="299807" y="1707222"/>
                </a:cubicBezTo>
                <a:close/>
                <a:moveTo>
                  <a:pt x="4169066" y="2008044"/>
                </a:moveTo>
                <a:lnTo>
                  <a:pt x="4690135" y="2008044"/>
                </a:lnTo>
                <a:lnTo>
                  <a:pt x="4690135" y="2692780"/>
                </a:lnTo>
                <a:lnTo>
                  <a:pt x="4169066" y="2692780"/>
                </a:lnTo>
                <a:lnTo>
                  <a:pt x="4169066" y="2008044"/>
                </a:lnTo>
                <a:close/>
                <a:moveTo>
                  <a:pt x="7556272" y="2592249"/>
                </a:moveTo>
                <a:cubicBezTo>
                  <a:pt x="7491331" y="2657133"/>
                  <a:pt x="7405342" y="2692780"/>
                  <a:pt x="7314219" y="2692780"/>
                </a:cubicBezTo>
                <a:lnTo>
                  <a:pt x="4790499" y="2692780"/>
                </a:lnTo>
                <a:lnTo>
                  <a:pt x="4790499" y="2008044"/>
                </a:lnTo>
                <a:lnTo>
                  <a:pt x="7314219" y="2008044"/>
                </a:lnTo>
                <a:cubicBezTo>
                  <a:pt x="7405342" y="2008044"/>
                  <a:pt x="7491331" y="2043692"/>
                  <a:pt x="7556272" y="2108575"/>
                </a:cubicBezTo>
                <a:cubicBezTo>
                  <a:pt x="7621213" y="2173458"/>
                  <a:pt x="7656892" y="2259371"/>
                  <a:pt x="7656892" y="2350412"/>
                </a:cubicBezTo>
                <a:cubicBezTo>
                  <a:pt x="7656892" y="2441454"/>
                  <a:pt x="7621213" y="2527366"/>
                  <a:pt x="7556272" y="2592249"/>
                </a:cubicBezTo>
                <a:close/>
              </a:path>
            </a:pathLst>
          </a:custGeom>
          <a:solidFill>
            <a:srgbClr val="FFDDD3"/>
          </a:solidFill>
          <a:ln w="256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pic>
        <p:nvPicPr>
          <p:cNvPr id="7" name="Picture Placeholder 6" descr="A close-up of a trumpet&#10;&#10;Description automatically generated with low confidence">
            <a:extLst>
              <a:ext uri="{FF2B5EF4-FFF2-40B4-BE49-F238E27FC236}">
                <a16:creationId xmlns:a16="http://schemas.microsoft.com/office/drawing/2014/main" id="{CFF35E72-97C8-AB4D-1D57-4AF62A0AF9B5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4" name="Freeform 3">
            <a:extLst>
              <a:ext uri="{FF2B5EF4-FFF2-40B4-BE49-F238E27FC236}">
                <a16:creationId xmlns:a16="http://schemas.microsoft.com/office/drawing/2014/main" id="{FCDA6399-391C-FBDA-D73B-9C222329678D}"/>
              </a:ext>
            </a:extLst>
          </p:cNvPr>
          <p:cNvSpPr/>
          <p:nvPr/>
        </p:nvSpPr>
        <p:spPr>
          <a:xfrm>
            <a:off x="13954966" y="1907178"/>
            <a:ext cx="5137011" cy="5326625"/>
          </a:xfrm>
          <a:custGeom>
            <a:avLst/>
            <a:gdLst>
              <a:gd name="connsiteX0" fmla="*/ 5137012 w 5137011"/>
              <a:gd name="connsiteY0" fmla="*/ 0 h 5326625"/>
              <a:gd name="connsiteX1" fmla="*/ 0 w 5137011"/>
              <a:gd name="connsiteY1" fmla="*/ 0 h 5326625"/>
              <a:gd name="connsiteX2" fmla="*/ 0 w 5137011"/>
              <a:gd name="connsiteY2" fmla="*/ 5326626 h 5326625"/>
              <a:gd name="connsiteX3" fmla="*/ 5506 w 5137011"/>
              <a:gd name="connsiteY3" fmla="*/ 5326626 h 5326625"/>
              <a:gd name="connsiteX4" fmla="*/ 5137012 w 5137011"/>
              <a:gd name="connsiteY4" fmla="*/ 5326626 h 5326625"/>
              <a:gd name="connsiteX5" fmla="*/ 5137012 w 5137011"/>
              <a:gd name="connsiteY5" fmla="*/ 0 h 5326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37011" h="5326625">
                <a:moveTo>
                  <a:pt x="5137012" y="0"/>
                </a:moveTo>
                <a:lnTo>
                  <a:pt x="0" y="0"/>
                </a:lnTo>
                <a:lnTo>
                  <a:pt x="0" y="5326626"/>
                </a:lnTo>
                <a:lnTo>
                  <a:pt x="5506" y="5326626"/>
                </a:lnTo>
                <a:lnTo>
                  <a:pt x="5137012" y="5326626"/>
                </a:lnTo>
                <a:lnTo>
                  <a:pt x="5137012" y="0"/>
                </a:lnTo>
                <a:close/>
              </a:path>
            </a:pathLst>
          </a:custGeom>
          <a:solidFill>
            <a:srgbClr val="FFDDD3"/>
          </a:solidFill>
          <a:ln w="1100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sp>
        <p:nvSpPr>
          <p:cNvPr id="13" name="Freeform 43">
            <a:extLst>
              <a:ext uri="{FF2B5EF4-FFF2-40B4-BE49-F238E27FC236}">
                <a16:creationId xmlns:a16="http://schemas.microsoft.com/office/drawing/2014/main" id="{6A4645F4-0A57-6D62-D662-976DB2B1D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63141" y="3215508"/>
            <a:ext cx="2709650" cy="2709967"/>
          </a:xfrm>
          <a:custGeom>
            <a:avLst/>
            <a:gdLst>
              <a:gd name="T0" fmla="*/ 116332383 w 1346"/>
              <a:gd name="T1" fmla="*/ 123672867 h 1345"/>
              <a:gd name="T2" fmla="*/ 114227479 w 1346"/>
              <a:gd name="T3" fmla="*/ 122970335 h 1345"/>
              <a:gd name="T4" fmla="*/ 89529787 w 1346"/>
              <a:gd name="T5" fmla="*/ 133651135 h 1345"/>
              <a:gd name="T6" fmla="*/ 93739595 w 1346"/>
              <a:gd name="T7" fmla="*/ 144050771 h 1345"/>
              <a:gd name="T8" fmla="*/ 94300753 w 1346"/>
              <a:gd name="T9" fmla="*/ 146018534 h 1345"/>
              <a:gd name="T10" fmla="*/ 79987480 w 1346"/>
              <a:gd name="T11" fmla="*/ 161618176 h 1345"/>
              <a:gd name="T12" fmla="*/ 58657486 w 1346"/>
              <a:gd name="T13" fmla="*/ 144050771 h 1345"/>
              <a:gd name="T14" fmla="*/ 58938064 w 1346"/>
              <a:gd name="T15" fmla="*/ 140537365 h 1345"/>
              <a:gd name="T16" fmla="*/ 46589219 w 1346"/>
              <a:gd name="T17" fmla="*/ 129294616 h 1345"/>
              <a:gd name="T18" fmla="*/ 21329995 w 1346"/>
              <a:gd name="T19" fmla="*/ 159369627 h 1345"/>
              <a:gd name="T20" fmla="*/ 40555085 w 1346"/>
              <a:gd name="T21" fmla="*/ 95425037 h 1345"/>
              <a:gd name="T22" fmla="*/ 45045473 w 1346"/>
              <a:gd name="T23" fmla="*/ 95425037 h 1345"/>
              <a:gd name="T24" fmla="*/ 65393254 w 1346"/>
              <a:gd name="T25" fmla="*/ 94862712 h 1345"/>
              <a:gd name="T26" fmla="*/ 65252777 w 1346"/>
              <a:gd name="T27" fmla="*/ 72517420 h 1345"/>
              <a:gd name="T28" fmla="*/ 66375467 w 1346"/>
              <a:gd name="T29" fmla="*/ 69987708 h 1345"/>
              <a:gd name="T30" fmla="*/ 77882576 w 1346"/>
              <a:gd name="T31" fmla="*/ 98797862 h 1345"/>
              <a:gd name="T32" fmla="*/ 86582772 w 1346"/>
              <a:gd name="T33" fmla="*/ 111024680 h 1345"/>
              <a:gd name="T34" fmla="*/ 90090945 w 1346"/>
              <a:gd name="T35" fmla="*/ 111024680 h 1345"/>
              <a:gd name="T36" fmla="*/ 118718240 w 1346"/>
              <a:gd name="T37" fmla="*/ 122408010 h 1345"/>
              <a:gd name="T38" fmla="*/ 19225091 w 1346"/>
              <a:gd name="T39" fmla="*/ 169769263 h 1345"/>
              <a:gd name="T40" fmla="*/ 182006215 w 1346"/>
              <a:gd name="T41" fmla="*/ 6745650 h 1345"/>
              <a:gd name="T42" fmla="*/ 178357940 w 1346"/>
              <a:gd name="T43" fmla="*/ 15740224 h 1345"/>
              <a:gd name="T44" fmla="*/ 178357940 w 1346"/>
              <a:gd name="T45" fmla="*/ 15740224 h 1345"/>
              <a:gd name="T46" fmla="*/ 167833044 w 1346"/>
              <a:gd name="T47" fmla="*/ 25999280 h 1345"/>
              <a:gd name="T48" fmla="*/ 88266620 w 1346"/>
              <a:gd name="T49" fmla="*/ 105684093 h 1345"/>
              <a:gd name="T50" fmla="*/ 176673717 w 1346"/>
              <a:gd name="T51" fmla="*/ 6745650 h 1345"/>
              <a:gd name="T52" fmla="*/ 185374287 w 1346"/>
              <a:gd name="T53" fmla="*/ 15459061 h 1345"/>
              <a:gd name="T54" fmla="*/ 185374287 w 1346"/>
              <a:gd name="T55" fmla="*/ 3232244 h 1345"/>
              <a:gd name="T56" fmla="*/ 168113623 w 1346"/>
              <a:gd name="T57" fmla="*/ 1967387 h 1345"/>
              <a:gd name="T58" fmla="*/ 164465348 w 1346"/>
              <a:gd name="T59" fmla="*/ 1967387 h 1345"/>
              <a:gd name="T60" fmla="*/ 160957174 w 1346"/>
              <a:gd name="T61" fmla="*/ 15740224 h 1345"/>
              <a:gd name="T62" fmla="*/ 147906319 w 1346"/>
              <a:gd name="T63" fmla="*/ 6183700 h 1345"/>
              <a:gd name="T64" fmla="*/ 157449001 w 1346"/>
              <a:gd name="T65" fmla="*/ 19113049 h 1345"/>
              <a:gd name="T66" fmla="*/ 63568928 w 1346"/>
              <a:gd name="T67" fmla="*/ 66193139 h 1345"/>
              <a:gd name="T68" fmla="*/ 60200857 w 1346"/>
              <a:gd name="T69" fmla="*/ 72095676 h 1345"/>
              <a:gd name="T70" fmla="*/ 64972198 w 1346"/>
              <a:gd name="T71" fmla="*/ 84463075 h 1345"/>
              <a:gd name="T72" fmla="*/ 61885080 w 1346"/>
              <a:gd name="T73" fmla="*/ 91349306 h 1345"/>
              <a:gd name="T74" fmla="*/ 48413544 w 1346"/>
              <a:gd name="T75" fmla="*/ 91771050 h 1345"/>
              <a:gd name="T76" fmla="*/ 23715478 w 1346"/>
              <a:gd name="T77" fmla="*/ 105262724 h 1345"/>
              <a:gd name="T78" fmla="*/ 701635 w 1346"/>
              <a:gd name="T79" fmla="*/ 184947162 h 1345"/>
              <a:gd name="T80" fmla="*/ 2525960 w 1346"/>
              <a:gd name="T81" fmla="*/ 188882312 h 1345"/>
              <a:gd name="T82" fmla="*/ 25820382 w 1346"/>
              <a:gd name="T83" fmla="*/ 170893538 h 1345"/>
              <a:gd name="T84" fmla="*/ 50518448 w 1346"/>
              <a:gd name="T85" fmla="*/ 179044625 h 1345"/>
              <a:gd name="T86" fmla="*/ 96826713 w 1346"/>
              <a:gd name="T87" fmla="*/ 151921071 h 1345"/>
              <a:gd name="T88" fmla="*/ 97107292 w 1346"/>
              <a:gd name="T89" fmla="*/ 140537365 h 1345"/>
              <a:gd name="T90" fmla="*/ 94441230 w 1346"/>
              <a:gd name="T91" fmla="*/ 133932297 h 1345"/>
              <a:gd name="T92" fmla="*/ 97528348 w 1346"/>
              <a:gd name="T93" fmla="*/ 127045691 h 1345"/>
              <a:gd name="T94" fmla="*/ 110719305 w 1346"/>
              <a:gd name="T95" fmla="*/ 126343160 h 1345"/>
              <a:gd name="T96" fmla="*/ 116613336 w 1346"/>
              <a:gd name="T97" fmla="*/ 128732291 h 1345"/>
              <a:gd name="T98" fmla="*/ 125874690 w 1346"/>
              <a:gd name="T99" fmla="*/ 75187714 h 1345"/>
              <a:gd name="T100" fmla="*/ 179199677 w 1346"/>
              <a:gd name="T101" fmla="*/ 40755810 h 1345"/>
              <a:gd name="T102" fmla="*/ 182567748 w 1346"/>
              <a:gd name="T103" fmla="*/ 40755810 h 1345"/>
              <a:gd name="T104" fmla="*/ 173025441 w 1346"/>
              <a:gd name="T105" fmla="*/ 27826461 h 1345"/>
              <a:gd name="T106" fmla="*/ 182848327 w 1346"/>
              <a:gd name="T107" fmla="*/ 23610148 h 1345"/>
              <a:gd name="T108" fmla="*/ 186216398 w 1346"/>
              <a:gd name="T109" fmla="*/ 23610148 h 1345"/>
              <a:gd name="T110" fmla="*/ 183409485 w 1346"/>
              <a:gd name="T111" fmla="*/ 17426824 h 1345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346" h="1345">
                <a:moveTo>
                  <a:pt x="846" y="871"/>
                </a:moveTo>
                <a:lnTo>
                  <a:pt x="846" y="871"/>
                </a:lnTo>
                <a:cubicBezTo>
                  <a:pt x="842" y="876"/>
                  <a:pt x="836" y="880"/>
                  <a:pt x="829" y="880"/>
                </a:cubicBezTo>
                <a:cubicBezTo>
                  <a:pt x="823" y="881"/>
                  <a:pt x="818" y="879"/>
                  <a:pt x="814" y="875"/>
                </a:cubicBezTo>
                <a:cubicBezTo>
                  <a:pt x="775" y="837"/>
                  <a:pt x="711" y="839"/>
                  <a:pt x="670" y="879"/>
                </a:cubicBezTo>
                <a:cubicBezTo>
                  <a:pt x="650" y="899"/>
                  <a:pt x="639" y="924"/>
                  <a:pt x="638" y="951"/>
                </a:cubicBezTo>
                <a:cubicBezTo>
                  <a:pt x="637" y="979"/>
                  <a:pt x="646" y="1004"/>
                  <a:pt x="666" y="1024"/>
                </a:cubicBezTo>
                <a:lnTo>
                  <a:pt x="668" y="1025"/>
                </a:lnTo>
                <a:cubicBezTo>
                  <a:pt x="672" y="1029"/>
                  <a:pt x="673" y="1034"/>
                  <a:pt x="672" y="1039"/>
                </a:cubicBezTo>
                <a:cubicBezTo>
                  <a:pt x="672" y="1045"/>
                  <a:pt x="670" y="1051"/>
                  <a:pt x="666" y="1056"/>
                </a:cubicBezTo>
                <a:lnTo>
                  <a:pt x="570" y="1150"/>
                </a:lnTo>
                <a:cubicBezTo>
                  <a:pt x="470" y="1251"/>
                  <a:pt x="317" y="1267"/>
                  <a:pt x="211" y="1193"/>
                </a:cubicBezTo>
                <a:lnTo>
                  <a:pt x="418" y="1025"/>
                </a:lnTo>
                <a:cubicBezTo>
                  <a:pt x="422" y="1022"/>
                  <a:pt x="424" y="1018"/>
                  <a:pt x="425" y="1012"/>
                </a:cubicBezTo>
                <a:cubicBezTo>
                  <a:pt x="425" y="1008"/>
                  <a:pt x="423" y="1003"/>
                  <a:pt x="420" y="1000"/>
                </a:cubicBezTo>
                <a:lnTo>
                  <a:pt x="345" y="925"/>
                </a:lnTo>
                <a:cubicBezTo>
                  <a:pt x="342" y="921"/>
                  <a:pt x="337" y="920"/>
                  <a:pt x="332" y="920"/>
                </a:cubicBezTo>
                <a:cubicBezTo>
                  <a:pt x="327" y="921"/>
                  <a:pt x="323" y="923"/>
                  <a:pt x="319" y="927"/>
                </a:cubicBezTo>
                <a:lnTo>
                  <a:pt x="152" y="1134"/>
                </a:lnTo>
                <a:cubicBezTo>
                  <a:pt x="78" y="1028"/>
                  <a:pt x="94" y="875"/>
                  <a:pt x="195" y="774"/>
                </a:cubicBezTo>
                <a:lnTo>
                  <a:pt x="289" y="679"/>
                </a:lnTo>
                <a:cubicBezTo>
                  <a:pt x="298" y="670"/>
                  <a:pt x="312" y="670"/>
                  <a:pt x="320" y="677"/>
                </a:cubicBezTo>
                <a:lnTo>
                  <a:pt x="321" y="679"/>
                </a:lnTo>
                <a:cubicBezTo>
                  <a:pt x="360" y="718"/>
                  <a:pt x="424" y="716"/>
                  <a:pt x="466" y="675"/>
                </a:cubicBezTo>
                <a:cubicBezTo>
                  <a:pt x="506" y="634"/>
                  <a:pt x="508" y="569"/>
                  <a:pt x="470" y="531"/>
                </a:cubicBezTo>
                <a:cubicBezTo>
                  <a:pt x="466" y="527"/>
                  <a:pt x="464" y="522"/>
                  <a:pt x="465" y="516"/>
                </a:cubicBezTo>
                <a:cubicBezTo>
                  <a:pt x="465" y="509"/>
                  <a:pt x="469" y="503"/>
                  <a:pt x="473" y="498"/>
                </a:cubicBezTo>
                <a:cubicBezTo>
                  <a:pt x="567" y="428"/>
                  <a:pt x="692" y="419"/>
                  <a:pt x="785" y="474"/>
                </a:cubicBezTo>
                <a:lnTo>
                  <a:pt x="555" y="703"/>
                </a:lnTo>
                <a:cubicBezTo>
                  <a:pt x="549" y="710"/>
                  <a:pt x="549" y="721"/>
                  <a:pt x="555" y="728"/>
                </a:cubicBezTo>
                <a:lnTo>
                  <a:pt x="617" y="790"/>
                </a:lnTo>
                <a:cubicBezTo>
                  <a:pt x="620" y="793"/>
                  <a:pt x="625" y="795"/>
                  <a:pt x="629" y="795"/>
                </a:cubicBezTo>
                <a:cubicBezTo>
                  <a:pt x="634" y="795"/>
                  <a:pt x="639" y="793"/>
                  <a:pt x="642" y="790"/>
                </a:cubicBezTo>
                <a:lnTo>
                  <a:pt x="871" y="560"/>
                </a:lnTo>
                <a:cubicBezTo>
                  <a:pt x="926" y="653"/>
                  <a:pt x="917" y="778"/>
                  <a:pt x="846" y="871"/>
                </a:cubicBezTo>
                <a:close/>
                <a:moveTo>
                  <a:pt x="335" y="964"/>
                </a:moveTo>
                <a:lnTo>
                  <a:pt x="381" y="1010"/>
                </a:lnTo>
                <a:lnTo>
                  <a:pt x="137" y="1208"/>
                </a:lnTo>
                <a:lnTo>
                  <a:pt x="335" y="964"/>
                </a:lnTo>
                <a:close/>
                <a:moveTo>
                  <a:pt x="1297" y="48"/>
                </a:moveTo>
                <a:lnTo>
                  <a:pt x="1297" y="48"/>
                </a:lnTo>
                <a:cubicBezTo>
                  <a:pt x="1307" y="58"/>
                  <a:pt x="1307" y="74"/>
                  <a:pt x="1297" y="85"/>
                </a:cubicBezTo>
                <a:lnTo>
                  <a:pt x="1271" y="112"/>
                </a:lnTo>
                <a:lnTo>
                  <a:pt x="1196" y="185"/>
                </a:lnTo>
                <a:lnTo>
                  <a:pt x="1196" y="186"/>
                </a:lnTo>
                <a:lnTo>
                  <a:pt x="629" y="752"/>
                </a:lnTo>
                <a:lnTo>
                  <a:pt x="593" y="715"/>
                </a:lnTo>
                <a:lnTo>
                  <a:pt x="1259" y="48"/>
                </a:lnTo>
                <a:cubicBezTo>
                  <a:pt x="1271" y="38"/>
                  <a:pt x="1287" y="38"/>
                  <a:pt x="1297" y="48"/>
                </a:cubicBezTo>
                <a:close/>
                <a:moveTo>
                  <a:pt x="1307" y="124"/>
                </a:moveTo>
                <a:lnTo>
                  <a:pt x="1321" y="110"/>
                </a:lnTo>
                <a:cubicBezTo>
                  <a:pt x="1345" y="86"/>
                  <a:pt x="1345" y="47"/>
                  <a:pt x="1321" y="23"/>
                </a:cubicBezTo>
                <a:cubicBezTo>
                  <a:pt x="1298" y="0"/>
                  <a:pt x="1259" y="0"/>
                  <a:pt x="1235" y="23"/>
                </a:cubicBezTo>
                <a:lnTo>
                  <a:pt x="1221" y="37"/>
                </a:lnTo>
                <a:lnTo>
                  <a:pt x="1198" y="14"/>
                </a:lnTo>
                <a:cubicBezTo>
                  <a:pt x="1191" y="7"/>
                  <a:pt x="1180" y="7"/>
                  <a:pt x="1172" y="14"/>
                </a:cubicBezTo>
                <a:cubicBezTo>
                  <a:pt x="1166" y="21"/>
                  <a:pt x="1166" y="32"/>
                  <a:pt x="1172" y="39"/>
                </a:cubicBezTo>
                <a:lnTo>
                  <a:pt x="1196" y="62"/>
                </a:lnTo>
                <a:lnTo>
                  <a:pt x="1147" y="112"/>
                </a:lnTo>
                <a:lnTo>
                  <a:pt x="1079" y="44"/>
                </a:lnTo>
                <a:cubicBezTo>
                  <a:pt x="1072" y="37"/>
                  <a:pt x="1061" y="37"/>
                  <a:pt x="1054" y="44"/>
                </a:cubicBezTo>
                <a:cubicBezTo>
                  <a:pt x="1047" y="51"/>
                  <a:pt x="1047" y="62"/>
                  <a:pt x="1054" y="68"/>
                </a:cubicBezTo>
                <a:lnTo>
                  <a:pt x="1122" y="136"/>
                </a:lnTo>
                <a:lnTo>
                  <a:pt x="809" y="448"/>
                </a:lnTo>
                <a:cubicBezTo>
                  <a:pt x="704" y="381"/>
                  <a:pt x="560" y="390"/>
                  <a:pt x="453" y="471"/>
                </a:cubicBezTo>
                <a:cubicBezTo>
                  <a:pt x="439" y="481"/>
                  <a:pt x="431" y="497"/>
                  <a:pt x="429" y="513"/>
                </a:cubicBezTo>
                <a:cubicBezTo>
                  <a:pt x="429" y="530"/>
                  <a:pt x="434" y="544"/>
                  <a:pt x="445" y="556"/>
                </a:cubicBezTo>
                <a:cubicBezTo>
                  <a:pt x="457" y="568"/>
                  <a:pt x="463" y="584"/>
                  <a:pt x="463" y="601"/>
                </a:cubicBezTo>
                <a:cubicBezTo>
                  <a:pt x="462" y="620"/>
                  <a:pt x="454" y="637"/>
                  <a:pt x="441" y="650"/>
                </a:cubicBezTo>
                <a:cubicBezTo>
                  <a:pt x="414" y="677"/>
                  <a:pt x="371" y="679"/>
                  <a:pt x="346" y="655"/>
                </a:cubicBezTo>
                <a:lnTo>
                  <a:pt x="345" y="653"/>
                </a:lnTo>
                <a:cubicBezTo>
                  <a:pt x="323" y="631"/>
                  <a:pt x="287" y="632"/>
                  <a:pt x="265" y="655"/>
                </a:cubicBezTo>
                <a:lnTo>
                  <a:pt x="169" y="749"/>
                </a:lnTo>
                <a:cubicBezTo>
                  <a:pt x="55" y="864"/>
                  <a:pt x="38" y="1042"/>
                  <a:pt x="129" y="1162"/>
                </a:cubicBezTo>
                <a:lnTo>
                  <a:pt x="5" y="1316"/>
                </a:lnTo>
                <a:cubicBezTo>
                  <a:pt x="0" y="1322"/>
                  <a:pt x="0" y="1333"/>
                  <a:pt x="6" y="1339"/>
                </a:cubicBezTo>
                <a:cubicBezTo>
                  <a:pt x="9" y="1342"/>
                  <a:pt x="14" y="1344"/>
                  <a:pt x="18" y="1344"/>
                </a:cubicBezTo>
                <a:cubicBezTo>
                  <a:pt x="23" y="1344"/>
                  <a:pt x="26" y="1342"/>
                  <a:pt x="29" y="1340"/>
                </a:cubicBezTo>
                <a:lnTo>
                  <a:pt x="184" y="1216"/>
                </a:lnTo>
                <a:cubicBezTo>
                  <a:pt x="234" y="1254"/>
                  <a:pt x="297" y="1274"/>
                  <a:pt x="360" y="1274"/>
                </a:cubicBezTo>
                <a:cubicBezTo>
                  <a:pt x="444" y="1274"/>
                  <a:pt x="530" y="1240"/>
                  <a:pt x="596" y="1175"/>
                </a:cubicBezTo>
                <a:lnTo>
                  <a:pt x="690" y="1081"/>
                </a:lnTo>
                <a:cubicBezTo>
                  <a:pt x="701" y="1070"/>
                  <a:pt x="707" y="1056"/>
                  <a:pt x="708" y="1041"/>
                </a:cubicBezTo>
                <a:cubicBezTo>
                  <a:pt x="709" y="1025"/>
                  <a:pt x="703" y="1011"/>
                  <a:pt x="692" y="1000"/>
                </a:cubicBezTo>
                <a:lnTo>
                  <a:pt x="690" y="998"/>
                </a:lnTo>
                <a:cubicBezTo>
                  <a:pt x="678" y="987"/>
                  <a:pt x="672" y="971"/>
                  <a:pt x="673" y="953"/>
                </a:cubicBezTo>
                <a:cubicBezTo>
                  <a:pt x="673" y="935"/>
                  <a:pt x="681" y="918"/>
                  <a:pt x="695" y="904"/>
                </a:cubicBezTo>
                <a:cubicBezTo>
                  <a:pt x="708" y="891"/>
                  <a:pt x="725" y="883"/>
                  <a:pt x="743" y="882"/>
                </a:cubicBezTo>
                <a:cubicBezTo>
                  <a:pt x="761" y="882"/>
                  <a:pt x="777" y="888"/>
                  <a:pt x="789" y="899"/>
                </a:cubicBezTo>
                <a:cubicBezTo>
                  <a:pt x="800" y="911"/>
                  <a:pt x="815" y="916"/>
                  <a:pt x="831" y="916"/>
                </a:cubicBezTo>
                <a:cubicBezTo>
                  <a:pt x="848" y="914"/>
                  <a:pt x="864" y="906"/>
                  <a:pt x="874" y="892"/>
                </a:cubicBezTo>
                <a:cubicBezTo>
                  <a:pt x="955" y="785"/>
                  <a:pt x="963" y="641"/>
                  <a:pt x="897" y="535"/>
                </a:cubicBezTo>
                <a:lnTo>
                  <a:pt x="1209" y="223"/>
                </a:lnTo>
                <a:lnTo>
                  <a:pt x="1277" y="290"/>
                </a:lnTo>
                <a:cubicBezTo>
                  <a:pt x="1280" y="294"/>
                  <a:pt x="1285" y="296"/>
                  <a:pt x="1288" y="296"/>
                </a:cubicBezTo>
                <a:cubicBezTo>
                  <a:pt x="1294" y="296"/>
                  <a:pt x="1298" y="294"/>
                  <a:pt x="1301" y="290"/>
                </a:cubicBezTo>
                <a:cubicBezTo>
                  <a:pt x="1308" y="284"/>
                  <a:pt x="1308" y="273"/>
                  <a:pt x="1301" y="266"/>
                </a:cubicBezTo>
                <a:lnTo>
                  <a:pt x="1233" y="198"/>
                </a:lnTo>
                <a:lnTo>
                  <a:pt x="1283" y="149"/>
                </a:lnTo>
                <a:lnTo>
                  <a:pt x="1303" y="168"/>
                </a:lnTo>
                <a:cubicBezTo>
                  <a:pt x="1306" y="172"/>
                  <a:pt x="1311" y="173"/>
                  <a:pt x="1315" y="173"/>
                </a:cubicBezTo>
                <a:cubicBezTo>
                  <a:pt x="1320" y="173"/>
                  <a:pt x="1324" y="172"/>
                  <a:pt x="1327" y="168"/>
                </a:cubicBezTo>
                <a:cubicBezTo>
                  <a:pt x="1334" y="162"/>
                  <a:pt x="1334" y="150"/>
                  <a:pt x="1327" y="144"/>
                </a:cubicBezTo>
                <a:lnTo>
                  <a:pt x="1307" y="124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Bellota Text Light" pitchFamily="2" charset="7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866C3A-53FD-734A-ACC7-1CAE3C0D8281}"/>
              </a:ext>
            </a:extLst>
          </p:cNvPr>
          <p:cNvSpPr txBox="1"/>
          <p:nvPr/>
        </p:nvSpPr>
        <p:spPr>
          <a:xfrm>
            <a:off x="777240" y="2553580"/>
            <a:ext cx="12435840" cy="452431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cs-CZ" sz="14400" dirty="0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  <a:cs typeface="Arimo" panose="020B0604020202020204" pitchFamily="34" charset="0"/>
              </a:rPr>
              <a:t>Děkujeme za pozornost </a:t>
            </a:r>
          </a:p>
        </p:txBody>
      </p:sp>
      <p:sp>
        <p:nvSpPr>
          <p:cNvPr id="2" name="TextBox 8">
            <a:extLst>
              <a:ext uri="{FF2B5EF4-FFF2-40B4-BE49-F238E27FC236}">
                <a16:creationId xmlns:a16="http://schemas.microsoft.com/office/drawing/2014/main" id="{3D25DFB4-5D52-1A6C-118F-A6094F13689B}"/>
              </a:ext>
            </a:extLst>
          </p:cNvPr>
          <p:cNvSpPr txBox="1"/>
          <p:nvPr/>
        </p:nvSpPr>
        <p:spPr>
          <a:xfrm>
            <a:off x="1240569" y="8825850"/>
            <a:ext cx="11327115" cy="16312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defRPr sz="4800" b="1">
                <a:solidFill>
                  <a:schemeClr val="tx2"/>
                </a:solidFill>
                <a:latin typeface="Josefin Sans" pitchFamily="2" charset="77"/>
                <a:ea typeface="Arimo" panose="020B0604020202020204" pitchFamily="34" charset="0"/>
                <a:cs typeface="Space Grotesk" pitchFamily="2" charset="77"/>
              </a:defRPr>
            </a:lvl1pPr>
          </a:lstStyle>
          <a:p>
            <a:pPr algn="l"/>
            <a:r>
              <a:rPr lang="cs-CZ" sz="5000" b="0" dirty="0" err="1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</a:rPr>
              <a:t>Ukázka:</a:t>
            </a:r>
            <a:r>
              <a:rPr lang="cs-CZ" sz="5000" b="0" dirty="0" err="1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  <a:hlinkClick r:id="rId3"/>
              </a:rPr>
              <a:t>https</a:t>
            </a:r>
            <a:r>
              <a:rPr lang="cs-CZ" sz="5000" b="0" dirty="0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  <a:hlinkClick r:id="rId3"/>
              </a:rPr>
              <a:t>://www.youtube.com/watch?v=Ir4SIhDeUME</a:t>
            </a:r>
            <a:endParaRPr lang="cs-CZ" sz="5000" b="0" dirty="0">
              <a:solidFill>
                <a:srgbClr val="016D78"/>
              </a:solidFill>
              <a:latin typeface="Libre Baskerville" panose="02000000000000000000" pitchFamily="2" charset="0"/>
              <a:ea typeface="Baskerville" panose="0202050207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615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>
            <a:extLst>
              <a:ext uri="{FF2B5EF4-FFF2-40B4-BE49-F238E27FC236}">
                <a16:creationId xmlns:a16="http://schemas.microsoft.com/office/drawing/2014/main" id="{5E9644CB-70F8-6930-4F82-EA72C505F0ED}"/>
              </a:ext>
            </a:extLst>
          </p:cNvPr>
          <p:cNvSpPr/>
          <p:nvPr/>
        </p:nvSpPr>
        <p:spPr>
          <a:xfrm rot="4272">
            <a:off x="1844688" y="10089254"/>
            <a:ext cx="7614809" cy="1266064"/>
          </a:xfrm>
          <a:custGeom>
            <a:avLst/>
            <a:gdLst>
              <a:gd name="connsiteX0" fmla="*/ 0 w 7614809"/>
              <a:gd name="connsiteY0" fmla="*/ 0 h 1266064"/>
              <a:gd name="connsiteX1" fmla="*/ 7614809 w 7614809"/>
              <a:gd name="connsiteY1" fmla="*/ 0 h 1266064"/>
              <a:gd name="connsiteX2" fmla="*/ 7614809 w 7614809"/>
              <a:gd name="connsiteY2" fmla="*/ 1266065 h 1266064"/>
              <a:gd name="connsiteX3" fmla="*/ 0 w 7614809"/>
              <a:gd name="connsiteY3" fmla="*/ 1266065 h 1266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14809" h="1266064">
                <a:moveTo>
                  <a:pt x="0" y="0"/>
                </a:moveTo>
                <a:lnTo>
                  <a:pt x="7614809" y="0"/>
                </a:lnTo>
                <a:lnTo>
                  <a:pt x="7614809" y="1266065"/>
                </a:lnTo>
                <a:lnTo>
                  <a:pt x="0" y="1266065"/>
                </a:lnTo>
                <a:close/>
              </a:path>
            </a:pathLst>
          </a:custGeom>
          <a:solidFill>
            <a:schemeClr val="accent5"/>
          </a:solidFill>
          <a:ln w="309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6ED0F3A-3CE3-E9DB-470E-68A7C81E9257}"/>
              </a:ext>
            </a:extLst>
          </p:cNvPr>
          <p:cNvGrpSpPr/>
          <p:nvPr/>
        </p:nvGrpSpPr>
        <p:grpSpPr>
          <a:xfrm rot="21540000">
            <a:off x="2090222" y="10209561"/>
            <a:ext cx="7007775" cy="972431"/>
            <a:chOff x="2176960" y="9056546"/>
            <a:chExt cx="7007775" cy="972431"/>
          </a:xfrm>
        </p:grpSpPr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7C64DBF-082E-4720-C903-018D1FE37EB8}"/>
                </a:ext>
              </a:extLst>
            </p:cNvPr>
            <p:cNvSpPr/>
            <p:nvPr/>
          </p:nvSpPr>
          <p:spPr>
            <a:xfrm rot="20569">
              <a:off x="2176960" y="9056546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2 h 931731"/>
                <a:gd name="connsiteX3" fmla="*/ 0 w 195009"/>
                <a:gd name="connsiteY3" fmla="*/ 931732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2"/>
                  </a:lnTo>
                  <a:lnTo>
                    <a:pt x="0" y="931732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186B67D0-CEEA-CEB1-E021-B93EB3C0614F}"/>
                </a:ext>
              </a:extLst>
            </p:cNvPr>
            <p:cNvSpPr/>
            <p:nvPr/>
          </p:nvSpPr>
          <p:spPr>
            <a:xfrm rot="20569">
              <a:off x="2396747" y="9057869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5B069652-DDA2-3A39-1FCF-AB5139DF241A}"/>
                </a:ext>
              </a:extLst>
            </p:cNvPr>
            <p:cNvSpPr/>
            <p:nvPr/>
          </p:nvSpPr>
          <p:spPr>
            <a:xfrm rot="20569">
              <a:off x="2616534" y="9059192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0437527C-1661-5E88-D371-70286ACDFBE0}"/>
                </a:ext>
              </a:extLst>
            </p:cNvPr>
            <p:cNvSpPr/>
            <p:nvPr/>
          </p:nvSpPr>
          <p:spPr>
            <a:xfrm rot="20569">
              <a:off x="2836319" y="9060515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9D18F936-3FD8-71EC-5EEC-1B8AD32D11AA}"/>
                </a:ext>
              </a:extLst>
            </p:cNvPr>
            <p:cNvSpPr/>
            <p:nvPr/>
          </p:nvSpPr>
          <p:spPr>
            <a:xfrm rot="20569">
              <a:off x="3056106" y="9061838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6999ABDA-6601-B5E3-B3BD-EDD0E52FBF06}"/>
                </a:ext>
              </a:extLst>
            </p:cNvPr>
            <p:cNvSpPr/>
            <p:nvPr/>
          </p:nvSpPr>
          <p:spPr>
            <a:xfrm rot="20569">
              <a:off x="3275893" y="9063161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2 h 931731"/>
                <a:gd name="connsiteX3" fmla="*/ 0 w 195009"/>
                <a:gd name="connsiteY3" fmla="*/ 931732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2"/>
                  </a:lnTo>
                  <a:lnTo>
                    <a:pt x="0" y="931732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7DA86349-8A00-0C78-7A1D-630378477659}"/>
                </a:ext>
              </a:extLst>
            </p:cNvPr>
            <p:cNvSpPr/>
            <p:nvPr/>
          </p:nvSpPr>
          <p:spPr>
            <a:xfrm rot="20569">
              <a:off x="3495680" y="9064484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7DB6D9B2-919F-A71E-B5FC-28B288F477E2}"/>
                </a:ext>
              </a:extLst>
            </p:cNvPr>
            <p:cNvSpPr/>
            <p:nvPr/>
          </p:nvSpPr>
          <p:spPr>
            <a:xfrm rot="20569">
              <a:off x="3715156" y="9065806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752B0F1B-04D7-F339-D50C-4C69CBFE9243}"/>
                </a:ext>
              </a:extLst>
            </p:cNvPr>
            <p:cNvSpPr/>
            <p:nvPr/>
          </p:nvSpPr>
          <p:spPr>
            <a:xfrm rot="20569">
              <a:off x="3934943" y="9067129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63A9B55E-B715-2949-FBC4-8B8FA517C018}"/>
                </a:ext>
              </a:extLst>
            </p:cNvPr>
            <p:cNvSpPr/>
            <p:nvPr/>
          </p:nvSpPr>
          <p:spPr>
            <a:xfrm rot="20569">
              <a:off x="4154730" y="9068451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F9AF9E35-453C-975C-3AC4-47E4DBFE67F3}"/>
                </a:ext>
              </a:extLst>
            </p:cNvPr>
            <p:cNvSpPr/>
            <p:nvPr/>
          </p:nvSpPr>
          <p:spPr>
            <a:xfrm rot="20569">
              <a:off x="4374516" y="9069774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2 h 931731"/>
                <a:gd name="connsiteX3" fmla="*/ 0 w 195009"/>
                <a:gd name="connsiteY3" fmla="*/ 931732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2"/>
                  </a:lnTo>
                  <a:lnTo>
                    <a:pt x="0" y="931732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F011DE17-D099-A5A2-4C81-E20934F46806}"/>
                </a:ext>
              </a:extLst>
            </p:cNvPr>
            <p:cNvSpPr/>
            <p:nvPr/>
          </p:nvSpPr>
          <p:spPr>
            <a:xfrm rot="20569">
              <a:off x="4594303" y="9071097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4886E8CD-7FA8-F7C4-7E6C-149104DFE963}"/>
                </a:ext>
              </a:extLst>
            </p:cNvPr>
            <p:cNvSpPr/>
            <p:nvPr/>
          </p:nvSpPr>
          <p:spPr>
            <a:xfrm rot="20569">
              <a:off x="4814090" y="9072420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052BD39C-9C5D-A6D8-50EF-9B6067075CCE}"/>
                </a:ext>
              </a:extLst>
            </p:cNvPr>
            <p:cNvSpPr/>
            <p:nvPr/>
          </p:nvSpPr>
          <p:spPr>
            <a:xfrm rot="20569">
              <a:off x="5033876" y="9073743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D28B0CEE-C0B0-2929-9114-001B52F6A03D}"/>
                </a:ext>
              </a:extLst>
            </p:cNvPr>
            <p:cNvSpPr/>
            <p:nvPr/>
          </p:nvSpPr>
          <p:spPr>
            <a:xfrm rot="20569">
              <a:off x="5253663" y="9075066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B89FD103-9FB8-BE93-C75C-3F40AC3DD077}"/>
                </a:ext>
              </a:extLst>
            </p:cNvPr>
            <p:cNvSpPr/>
            <p:nvPr/>
          </p:nvSpPr>
          <p:spPr>
            <a:xfrm rot="20569">
              <a:off x="5473450" y="9076389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2 h 931731"/>
                <a:gd name="connsiteX3" fmla="*/ 0 w 195009"/>
                <a:gd name="connsiteY3" fmla="*/ 931732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2"/>
                  </a:lnTo>
                  <a:lnTo>
                    <a:pt x="0" y="931732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B968AD6A-17D1-1E28-8421-4BA28DF78C1B}"/>
                </a:ext>
              </a:extLst>
            </p:cNvPr>
            <p:cNvSpPr/>
            <p:nvPr/>
          </p:nvSpPr>
          <p:spPr>
            <a:xfrm rot="20569">
              <a:off x="5693237" y="9077713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8A57312F-DACF-E964-2390-7B7C77AC7EF4}"/>
                </a:ext>
              </a:extLst>
            </p:cNvPr>
            <p:cNvSpPr/>
            <p:nvPr/>
          </p:nvSpPr>
          <p:spPr>
            <a:xfrm rot="20569">
              <a:off x="5913022" y="9079036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6D7F81B5-B4FA-4E89-D568-014A7868E8C2}"/>
                </a:ext>
              </a:extLst>
            </p:cNvPr>
            <p:cNvSpPr/>
            <p:nvPr/>
          </p:nvSpPr>
          <p:spPr>
            <a:xfrm rot="20569">
              <a:off x="6132810" y="9080049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E6974079-7B2A-293A-50A9-0DA0D4731224}"/>
                </a:ext>
              </a:extLst>
            </p:cNvPr>
            <p:cNvSpPr/>
            <p:nvPr/>
          </p:nvSpPr>
          <p:spPr>
            <a:xfrm rot="20569">
              <a:off x="6352597" y="9081372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799D0556-66D0-2F89-70DC-8CFA76D26AD5}"/>
                </a:ext>
              </a:extLst>
            </p:cNvPr>
            <p:cNvSpPr/>
            <p:nvPr/>
          </p:nvSpPr>
          <p:spPr>
            <a:xfrm rot="20569">
              <a:off x="6572383" y="9082695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0106955C-72DB-C538-DF44-A7554A9AFDFA}"/>
                </a:ext>
              </a:extLst>
            </p:cNvPr>
            <p:cNvSpPr/>
            <p:nvPr/>
          </p:nvSpPr>
          <p:spPr>
            <a:xfrm rot="20569">
              <a:off x="6792170" y="9084017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2 h 931731"/>
                <a:gd name="connsiteX3" fmla="*/ 0 w 195009"/>
                <a:gd name="connsiteY3" fmla="*/ 931732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2"/>
                  </a:lnTo>
                  <a:lnTo>
                    <a:pt x="0" y="931732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F1A63021-313F-0068-F252-212CEDFC1764}"/>
                </a:ext>
              </a:extLst>
            </p:cNvPr>
            <p:cNvSpPr/>
            <p:nvPr/>
          </p:nvSpPr>
          <p:spPr>
            <a:xfrm rot="20569">
              <a:off x="7011957" y="9085340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3F956322-C5B3-493D-17F4-B9CBF941CB07}"/>
                </a:ext>
              </a:extLst>
            </p:cNvPr>
            <p:cNvSpPr/>
            <p:nvPr/>
          </p:nvSpPr>
          <p:spPr>
            <a:xfrm rot="20569">
              <a:off x="7231744" y="9086663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9CBF6781-DFC9-D8F3-E2AC-CE296D6D23F2}"/>
                </a:ext>
              </a:extLst>
            </p:cNvPr>
            <p:cNvSpPr/>
            <p:nvPr/>
          </p:nvSpPr>
          <p:spPr>
            <a:xfrm rot="20569">
              <a:off x="7451530" y="9087986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3F3E7E46-7417-8D55-DD75-FCC611CCC92A}"/>
                </a:ext>
              </a:extLst>
            </p:cNvPr>
            <p:cNvSpPr/>
            <p:nvPr/>
          </p:nvSpPr>
          <p:spPr>
            <a:xfrm rot="20569">
              <a:off x="7671006" y="9089308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4C87877A-9BF6-3E21-749C-1C82155A4F96}"/>
                </a:ext>
              </a:extLst>
            </p:cNvPr>
            <p:cNvSpPr/>
            <p:nvPr/>
          </p:nvSpPr>
          <p:spPr>
            <a:xfrm rot="20569">
              <a:off x="7890793" y="9090631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2 h 931731"/>
                <a:gd name="connsiteX3" fmla="*/ 0 w 195009"/>
                <a:gd name="connsiteY3" fmla="*/ 931732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2"/>
                  </a:lnTo>
                  <a:lnTo>
                    <a:pt x="0" y="931732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817C9E52-FBF5-065F-32CB-81A06A475375}"/>
                </a:ext>
              </a:extLst>
            </p:cNvPr>
            <p:cNvSpPr/>
            <p:nvPr/>
          </p:nvSpPr>
          <p:spPr>
            <a:xfrm rot="20569">
              <a:off x="8110580" y="9091953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09 w 195009"/>
                <a:gd name="connsiteY1" fmla="*/ 0 h 931731"/>
                <a:gd name="connsiteX2" fmla="*/ 195009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09" y="0"/>
                  </a:lnTo>
                  <a:lnTo>
                    <a:pt x="195009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7E59717F-4AD4-C235-F0B7-E4485627A073}"/>
                </a:ext>
              </a:extLst>
            </p:cNvPr>
            <p:cNvSpPr/>
            <p:nvPr/>
          </p:nvSpPr>
          <p:spPr>
            <a:xfrm rot="20569">
              <a:off x="8330367" y="9093276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09 w 195009"/>
                <a:gd name="connsiteY1" fmla="*/ 0 h 931731"/>
                <a:gd name="connsiteX2" fmla="*/ 195009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09" y="0"/>
                  </a:lnTo>
                  <a:lnTo>
                    <a:pt x="195009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7109FADF-8698-684D-AB9F-89F37663BA28}"/>
                </a:ext>
              </a:extLst>
            </p:cNvPr>
            <p:cNvSpPr/>
            <p:nvPr/>
          </p:nvSpPr>
          <p:spPr>
            <a:xfrm rot="20569">
              <a:off x="8550154" y="9094600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09 w 195009"/>
                <a:gd name="connsiteY1" fmla="*/ 0 h 931731"/>
                <a:gd name="connsiteX2" fmla="*/ 195009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09" y="0"/>
                  </a:lnTo>
                  <a:lnTo>
                    <a:pt x="195009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04F7AC74-A903-E417-59CC-8AF56EA2CC5F}"/>
                </a:ext>
              </a:extLst>
            </p:cNvPr>
            <p:cNvSpPr/>
            <p:nvPr/>
          </p:nvSpPr>
          <p:spPr>
            <a:xfrm rot="20569">
              <a:off x="8769941" y="9095923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09 w 195009"/>
                <a:gd name="connsiteY1" fmla="*/ 0 h 931731"/>
                <a:gd name="connsiteX2" fmla="*/ 195009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09" y="0"/>
                  </a:lnTo>
                  <a:lnTo>
                    <a:pt x="195009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D0A38828-A40F-A3C6-C9AC-20DF91A14163}"/>
                </a:ext>
              </a:extLst>
            </p:cNvPr>
            <p:cNvSpPr/>
            <p:nvPr/>
          </p:nvSpPr>
          <p:spPr>
            <a:xfrm rot="20569">
              <a:off x="8989726" y="9097246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09 w 195009"/>
                <a:gd name="connsiteY1" fmla="*/ 0 h 931731"/>
                <a:gd name="connsiteX2" fmla="*/ 195009 w 195009"/>
                <a:gd name="connsiteY2" fmla="*/ 931732 h 931731"/>
                <a:gd name="connsiteX3" fmla="*/ 0 w 195009"/>
                <a:gd name="connsiteY3" fmla="*/ 931732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09" y="0"/>
                  </a:lnTo>
                  <a:lnTo>
                    <a:pt x="195009" y="931732"/>
                  </a:lnTo>
                  <a:lnTo>
                    <a:pt x="0" y="931732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D9F94485-C453-53E3-A164-F119D1742240}"/>
                </a:ext>
              </a:extLst>
            </p:cNvPr>
            <p:cNvSpPr/>
            <p:nvPr/>
          </p:nvSpPr>
          <p:spPr>
            <a:xfrm rot="20569">
              <a:off x="2339475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2 h 318831"/>
                <a:gd name="connsiteX3" fmla="*/ 0 w 89766"/>
                <a:gd name="connsiteY3" fmla="*/ 318832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2"/>
                  </a:lnTo>
                  <a:lnTo>
                    <a:pt x="0" y="318832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5243EE1E-DAAF-2504-8EB6-BAB34C30F12E}"/>
                </a:ext>
              </a:extLst>
            </p:cNvPr>
            <p:cNvSpPr/>
            <p:nvPr/>
          </p:nvSpPr>
          <p:spPr>
            <a:xfrm rot="20569">
              <a:off x="2559262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2 h 318831"/>
                <a:gd name="connsiteX3" fmla="*/ 0 w 89766"/>
                <a:gd name="connsiteY3" fmla="*/ 318832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2"/>
                  </a:lnTo>
                  <a:lnTo>
                    <a:pt x="0" y="318832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7204AA18-79C8-DBD2-B5A6-4B398B552AEF}"/>
                </a:ext>
              </a:extLst>
            </p:cNvPr>
            <p:cNvSpPr/>
            <p:nvPr/>
          </p:nvSpPr>
          <p:spPr>
            <a:xfrm rot="20569">
              <a:off x="2779049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1 h 318831"/>
                <a:gd name="connsiteX3" fmla="*/ 0 w 89766"/>
                <a:gd name="connsiteY3" fmla="*/ 318831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1"/>
                  </a:lnTo>
                  <a:lnTo>
                    <a:pt x="0" y="318831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A335EE04-18B0-F717-E641-FBA3A160BA2A}"/>
                </a:ext>
              </a:extLst>
            </p:cNvPr>
            <p:cNvSpPr/>
            <p:nvPr/>
          </p:nvSpPr>
          <p:spPr>
            <a:xfrm rot="20569">
              <a:off x="3218621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2 h 318831"/>
                <a:gd name="connsiteX3" fmla="*/ 0 w 89766"/>
                <a:gd name="connsiteY3" fmla="*/ 318832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2"/>
                  </a:lnTo>
                  <a:lnTo>
                    <a:pt x="0" y="318832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B5D840CA-4177-19ED-729E-1D48A379433B}"/>
                </a:ext>
              </a:extLst>
            </p:cNvPr>
            <p:cNvSpPr/>
            <p:nvPr/>
          </p:nvSpPr>
          <p:spPr>
            <a:xfrm rot="20569">
              <a:off x="3438408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1 h 318831"/>
                <a:gd name="connsiteX3" fmla="*/ 0 w 89766"/>
                <a:gd name="connsiteY3" fmla="*/ 318831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1"/>
                  </a:lnTo>
                  <a:lnTo>
                    <a:pt x="0" y="318831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BB879E8B-F5B3-29E2-0AC4-631D7ECACB10}"/>
                </a:ext>
              </a:extLst>
            </p:cNvPr>
            <p:cNvSpPr/>
            <p:nvPr/>
          </p:nvSpPr>
          <p:spPr>
            <a:xfrm rot="20569">
              <a:off x="3877671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2 h 318831"/>
                <a:gd name="connsiteX3" fmla="*/ 0 w 89766"/>
                <a:gd name="connsiteY3" fmla="*/ 318832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2"/>
                  </a:lnTo>
                  <a:lnTo>
                    <a:pt x="0" y="318832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724EDE79-5CAA-5913-8543-44BCD875192D}"/>
                </a:ext>
              </a:extLst>
            </p:cNvPr>
            <p:cNvSpPr/>
            <p:nvPr/>
          </p:nvSpPr>
          <p:spPr>
            <a:xfrm rot="20569">
              <a:off x="4097458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1 h 318831"/>
                <a:gd name="connsiteX3" fmla="*/ 0 w 89766"/>
                <a:gd name="connsiteY3" fmla="*/ 318831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1"/>
                  </a:lnTo>
                  <a:lnTo>
                    <a:pt x="0" y="318831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BD1D1389-AE03-DB44-ADFA-660B775E8109}"/>
                </a:ext>
              </a:extLst>
            </p:cNvPr>
            <p:cNvSpPr/>
            <p:nvPr/>
          </p:nvSpPr>
          <p:spPr>
            <a:xfrm rot="20569">
              <a:off x="4317245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2 h 318831"/>
                <a:gd name="connsiteX3" fmla="*/ 0 w 89766"/>
                <a:gd name="connsiteY3" fmla="*/ 318832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2"/>
                  </a:lnTo>
                  <a:lnTo>
                    <a:pt x="0" y="318832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A57EC667-8871-A155-8AC7-F52218D7DA15}"/>
                </a:ext>
              </a:extLst>
            </p:cNvPr>
            <p:cNvSpPr/>
            <p:nvPr/>
          </p:nvSpPr>
          <p:spPr>
            <a:xfrm rot="20569">
              <a:off x="4756818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1 h 318831"/>
                <a:gd name="connsiteX3" fmla="*/ 0 w 89766"/>
                <a:gd name="connsiteY3" fmla="*/ 318831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1"/>
                  </a:lnTo>
                  <a:lnTo>
                    <a:pt x="0" y="318831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57999B3F-4326-13CB-2172-296D31590C0C}"/>
                </a:ext>
              </a:extLst>
            </p:cNvPr>
            <p:cNvSpPr/>
            <p:nvPr/>
          </p:nvSpPr>
          <p:spPr>
            <a:xfrm rot="20569">
              <a:off x="4976605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1 h 318831"/>
                <a:gd name="connsiteX3" fmla="*/ 0 w 89766"/>
                <a:gd name="connsiteY3" fmla="*/ 318831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1"/>
                  </a:lnTo>
                  <a:lnTo>
                    <a:pt x="0" y="318831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8496A4FC-2642-AAA8-B440-F622F5554119}"/>
                </a:ext>
              </a:extLst>
            </p:cNvPr>
            <p:cNvSpPr/>
            <p:nvPr/>
          </p:nvSpPr>
          <p:spPr>
            <a:xfrm rot="20569">
              <a:off x="5635965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1 h 318831"/>
                <a:gd name="connsiteX3" fmla="*/ 0 w 89766"/>
                <a:gd name="connsiteY3" fmla="*/ 318831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1"/>
                  </a:lnTo>
                  <a:lnTo>
                    <a:pt x="0" y="318831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C2B95459-7FCE-9B6A-9DF7-4AE0E202834D}"/>
                </a:ext>
              </a:extLst>
            </p:cNvPr>
            <p:cNvSpPr/>
            <p:nvPr/>
          </p:nvSpPr>
          <p:spPr>
            <a:xfrm rot="20569">
              <a:off x="5416178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2 h 318831"/>
                <a:gd name="connsiteX3" fmla="*/ 0 w 89766"/>
                <a:gd name="connsiteY3" fmla="*/ 318832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2"/>
                  </a:lnTo>
                  <a:lnTo>
                    <a:pt x="0" y="318832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F9BBAFD8-524D-69DB-7E90-9FF1D748EA29}"/>
                </a:ext>
              </a:extLst>
            </p:cNvPr>
            <p:cNvSpPr/>
            <p:nvPr/>
          </p:nvSpPr>
          <p:spPr>
            <a:xfrm rot="20569">
              <a:off x="5855752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2 h 318831"/>
                <a:gd name="connsiteX3" fmla="*/ 0 w 89766"/>
                <a:gd name="connsiteY3" fmla="*/ 318832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2"/>
                  </a:lnTo>
                  <a:lnTo>
                    <a:pt x="0" y="318832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8766635F-03C0-C2EB-743F-DE64178662BF}"/>
                </a:ext>
              </a:extLst>
            </p:cNvPr>
            <p:cNvSpPr/>
            <p:nvPr/>
          </p:nvSpPr>
          <p:spPr>
            <a:xfrm rot="20569">
              <a:off x="6515112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1 h 318831"/>
                <a:gd name="connsiteX3" fmla="*/ 0 w 89766"/>
                <a:gd name="connsiteY3" fmla="*/ 318831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1"/>
                  </a:lnTo>
                  <a:lnTo>
                    <a:pt x="0" y="318831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671468DA-ABE4-7074-F47E-568A26455715}"/>
                </a:ext>
              </a:extLst>
            </p:cNvPr>
            <p:cNvSpPr/>
            <p:nvPr/>
          </p:nvSpPr>
          <p:spPr>
            <a:xfrm rot="20569">
              <a:off x="6295325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1 h 318831"/>
                <a:gd name="connsiteX3" fmla="*/ 0 w 89766"/>
                <a:gd name="connsiteY3" fmla="*/ 318831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1"/>
                  </a:lnTo>
                  <a:lnTo>
                    <a:pt x="0" y="318831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26014653-5727-59EE-35FA-0BE07B64A020}"/>
                </a:ext>
              </a:extLst>
            </p:cNvPr>
            <p:cNvSpPr/>
            <p:nvPr/>
          </p:nvSpPr>
          <p:spPr>
            <a:xfrm rot="20569">
              <a:off x="6954685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1 h 318831"/>
                <a:gd name="connsiteX3" fmla="*/ 0 w 89766"/>
                <a:gd name="connsiteY3" fmla="*/ 318831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1"/>
                  </a:lnTo>
                  <a:lnTo>
                    <a:pt x="0" y="318831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C7CB6CD8-264F-81AB-8859-42FEC06FCADD}"/>
                </a:ext>
              </a:extLst>
            </p:cNvPr>
            <p:cNvSpPr/>
            <p:nvPr/>
          </p:nvSpPr>
          <p:spPr>
            <a:xfrm rot="20569">
              <a:off x="7174472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2 h 318831"/>
                <a:gd name="connsiteX3" fmla="*/ 0 w 89766"/>
                <a:gd name="connsiteY3" fmla="*/ 318832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2"/>
                  </a:lnTo>
                  <a:lnTo>
                    <a:pt x="0" y="318832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96FBC39A-7427-1C6D-F8A4-A74F9A3327C6}"/>
                </a:ext>
              </a:extLst>
            </p:cNvPr>
            <p:cNvSpPr/>
            <p:nvPr/>
          </p:nvSpPr>
          <p:spPr>
            <a:xfrm rot="20569">
              <a:off x="7394259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2 h 318831"/>
                <a:gd name="connsiteX3" fmla="*/ 0 w 89766"/>
                <a:gd name="connsiteY3" fmla="*/ 318832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2"/>
                  </a:lnTo>
                  <a:lnTo>
                    <a:pt x="0" y="318832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79E5ACEA-E042-97CB-9F4B-2BE5DC9DEE21}"/>
                </a:ext>
              </a:extLst>
            </p:cNvPr>
            <p:cNvSpPr/>
            <p:nvPr/>
          </p:nvSpPr>
          <p:spPr>
            <a:xfrm rot="20569">
              <a:off x="7833521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2 h 318831"/>
                <a:gd name="connsiteX3" fmla="*/ 0 w 89766"/>
                <a:gd name="connsiteY3" fmla="*/ 318832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2"/>
                  </a:lnTo>
                  <a:lnTo>
                    <a:pt x="0" y="318832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94FEEDB7-582F-475E-3B80-8BE3BB0653F6}"/>
                </a:ext>
              </a:extLst>
            </p:cNvPr>
            <p:cNvSpPr/>
            <p:nvPr/>
          </p:nvSpPr>
          <p:spPr>
            <a:xfrm rot="20569">
              <a:off x="8053308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2 h 318831"/>
                <a:gd name="connsiteX3" fmla="*/ 0 w 89766"/>
                <a:gd name="connsiteY3" fmla="*/ 318832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2"/>
                  </a:lnTo>
                  <a:lnTo>
                    <a:pt x="0" y="318832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E29E893F-C775-5C5B-3C99-52044363C541}"/>
                </a:ext>
              </a:extLst>
            </p:cNvPr>
            <p:cNvSpPr/>
            <p:nvPr/>
          </p:nvSpPr>
          <p:spPr>
            <a:xfrm rot="20569">
              <a:off x="8492882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1 h 318831"/>
                <a:gd name="connsiteX3" fmla="*/ 0 w 89766"/>
                <a:gd name="connsiteY3" fmla="*/ 318831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1"/>
                  </a:lnTo>
                  <a:lnTo>
                    <a:pt x="0" y="318831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05C1D99B-2129-5605-8594-9BFC4B6D3F8D}"/>
                </a:ext>
              </a:extLst>
            </p:cNvPr>
            <p:cNvSpPr/>
            <p:nvPr/>
          </p:nvSpPr>
          <p:spPr>
            <a:xfrm rot="20569">
              <a:off x="8712669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2 h 318831"/>
                <a:gd name="connsiteX3" fmla="*/ 0 w 89766"/>
                <a:gd name="connsiteY3" fmla="*/ 318832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2"/>
                  </a:lnTo>
                  <a:lnTo>
                    <a:pt x="0" y="318832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BC833945-4D46-D401-92D5-E0BA062577EB}"/>
                </a:ext>
              </a:extLst>
            </p:cNvPr>
            <p:cNvSpPr/>
            <p:nvPr/>
          </p:nvSpPr>
          <p:spPr>
            <a:xfrm rot="20569">
              <a:off x="8932456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2 h 318831"/>
                <a:gd name="connsiteX3" fmla="*/ 0 w 89766"/>
                <a:gd name="connsiteY3" fmla="*/ 318832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2"/>
                  </a:lnTo>
                  <a:lnTo>
                    <a:pt x="0" y="318832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</p:grpSp>
      <p:sp>
        <p:nvSpPr>
          <p:cNvPr id="8" name="Freeform 7">
            <a:extLst>
              <a:ext uri="{FF2B5EF4-FFF2-40B4-BE49-F238E27FC236}">
                <a16:creationId xmlns:a16="http://schemas.microsoft.com/office/drawing/2014/main" id="{364602A9-F57A-3EE2-67BE-FB035F833DC4}"/>
              </a:ext>
            </a:extLst>
          </p:cNvPr>
          <p:cNvSpPr/>
          <p:nvPr/>
        </p:nvSpPr>
        <p:spPr>
          <a:xfrm rot="4272">
            <a:off x="1738705" y="2220296"/>
            <a:ext cx="7771302" cy="8228308"/>
          </a:xfrm>
          <a:custGeom>
            <a:avLst/>
            <a:gdLst>
              <a:gd name="connsiteX0" fmla="*/ 0 w 7771302"/>
              <a:gd name="connsiteY0" fmla="*/ 1461519 h 8228308"/>
              <a:gd name="connsiteX1" fmla="*/ 309545 w 7771302"/>
              <a:gd name="connsiteY1" fmla="*/ 8228309 h 8228308"/>
              <a:gd name="connsiteX2" fmla="*/ 7413605 w 7771302"/>
              <a:gd name="connsiteY2" fmla="*/ 8117180 h 8228308"/>
              <a:gd name="connsiteX3" fmla="*/ 6512829 w 7771302"/>
              <a:gd name="connsiteY3" fmla="*/ 3452862 h 8228308"/>
              <a:gd name="connsiteX4" fmla="*/ 4906290 w 7771302"/>
              <a:gd name="connsiteY4" fmla="*/ 478075 h 8228308"/>
              <a:gd name="connsiteX5" fmla="*/ 0 w 7771302"/>
              <a:gd name="connsiteY5" fmla="*/ 1461519 h 8228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71302" h="8228308">
                <a:moveTo>
                  <a:pt x="0" y="1461519"/>
                </a:moveTo>
                <a:lnTo>
                  <a:pt x="309545" y="8228309"/>
                </a:lnTo>
                <a:lnTo>
                  <a:pt x="7413605" y="8117180"/>
                </a:lnTo>
                <a:cubicBezTo>
                  <a:pt x="7413605" y="8117180"/>
                  <a:pt x="8654880" y="3674810"/>
                  <a:pt x="6512829" y="3452862"/>
                </a:cubicBezTo>
                <a:cubicBezTo>
                  <a:pt x="4370777" y="3230914"/>
                  <a:pt x="5838020" y="872443"/>
                  <a:pt x="4906290" y="478075"/>
                </a:cubicBezTo>
                <a:cubicBezTo>
                  <a:pt x="3974559" y="83707"/>
                  <a:pt x="1185558" y="-727317"/>
                  <a:pt x="0" y="1461519"/>
                </a:cubicBezTo>
                <a:close/>
              </a:path>
            </a:pathLst>
          </a:custGeom>
          <a:solidFill>
            <a:srgbClr val="E39578"/>
          </a:solidFill>
          <a:ln w="309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sp>
        <p:nvSpPr>
          <p:cNvPr id="41" name="Graphic 39">
            <a:extLst>
              <a:ext uri="{FF2B5EF4-FFF2-40B4-BE49-F238E27FC236}">
                <a16:creationId xmlns:a16="http://schemas.microsoft.com/office/drawing/2014/main" id="{BA5F41C9-3325-D48A-E908-5AD3647B41A0}"/>
              </a:ext>
            </a:extLst>
          </p:cNvPr>
          <p:cNvSpPr/>
          <p:nvPr/>
        </p:nvSpPr>
        <p:spPr>
          <a:xfrm rot="1002414">
            <a:off x="13207765" y="-1711004"/>
            <a:ext cx="14166373" cy="20305532"/>
          </a:xfrm>
          <a:custGeom>
            <a:avLst/>
            <a:gdLst>
              <a:gd name="connsiteX0" fmla="*/ 5989987 w 6931668"/>
              <a:gd name="connsiteY0" fmla="*/ 847454 h 9935585"/>
              <a:gd name="connsiteX1" fmla="*/ 6931668 w 6931668"/>
              <a:gd name="connsiteY1" fmla="*/ 0 h 9935585"/>
              <a:gd name="connsiteX2" fmla="*/ 5989987 w 6931668"/>
              <a:gd name="connsiteY2" fmla="*/ 323747 h 9935585"/>
              <a:gd name="connsiteX3" fmla="*/ 3821266 w 6931668"/>
              <a:gd name="connsiteY3" fmla="*/ 1199767 h 9935585"/>
              <a:gd name="connsiteX4" fmla="*/ 3782267 w 6931668"/>
              <a:gd name="connsiteY4" fmla="*/ 1570171 h 9935585"/>
              <a:gd name="connsiteX5" fmla="*/ 3737561 w 6931668"/>
              <a:gd name="connsiteY5" fmla="*/ 1566362 h 9935585"/>
              <a:gd name="connsiteX6" fmla="*/ 3501665 w 6931668"/>
              <a:gd name="connsiteY6" fmla="*/ 1802506 h 9935585"/>
              <a:gd name="connsiteX7" fmla="*/ 3501665 w 6931668"/>
              <a:gd name="connsiteY7" fmla="*/ 1921531 h 9935585"/>
              <a:gd name="connsiteX8" fmla="*/ 3382766 w 6931668"/>
              <a:gd name="connsiteY8" fmla="*/ 1921531 h 9935585"/>
              <a:gd name="connsiteX9" fmla="*/ 3382766 w 6931668"/>
              <a:gd name="connsiteY9" fmla="*/ 1907248 h 9935585"/>
              <a:gd name="connsiteX10" fmla="*/ 3349474 w 6931668"/>
              <a:gd name="connsiteY10" fmla="*/ 1873921 h 9935585"/>
              <a:gd name="connsiteX11" fmla="*/ 3316182 w 6931668"/>
              <a:gd name="connsiteY11" fmla="*/ 1907248 h 9935585"/>
              <a:gd name="connsiteX12" fmla="*/ 3316182 w 6931668"/>
              <a:gd name="connsiteY12" fmla="*/ 2002467 h 9935585"/>
              <a:gd name="connsiteX13" fmla="*/ 3349474 w 6931668"/>
              <a:gd name="connsiteY13" fmla="*/ 2035794 h 9935585"/>
              <a:gd name="connsiteX14" fmla="*/ 3382766 w 6931668"/>
              <a:gd name="connsiteY14" fmla="*/ 2002467 h 9935585"/>
              <a:gd name="connsiteX15" fmla="*/ 3382766 w 6931668"/>
              <a:gd name="connsiteY15" fmla="*/ 1988184 h 9935585"/>
              <a:gd name="connsiteX16" fmla="*/ 3501665 w 6931668"/>
              <a:gd name="connsiteY16" fmla="*/ 1988184 h 9935585"/>
              <a:gd name="connsiteX17" fmla="*/ 3501665 w 6931668"/>
              <a:gd name="connsiteY17" fmla="*/ 2226233 h 9935585"/>
              <a:gd name="connsiteX18" fmla="*/ 3382766 w 6931668"/>
              <a:gd name="connsiteY18" fmla="*/ 2226233 h 9935585"/>
              <a:gd name="connsiteX19" fmla="*/ 3382766 w 6931668"/>
              <a:gd name="connsiteY19" fmla="*/ 2211951 h 9935585"/>
              <a:gd name="connsiteX20" fmla="*/ 3349474 w 6931668"/>
              <a:gd name="connsiteY20" fmla="*/ 2178624 h 9935585"/>
              <a:gd name="connsiteX21" fmla="*/ 3316182 w 6931668"/>
              <a:gd name="connsiteY21" fmla="*/ 2211951 h 9935585"/>
              <a:gd name="connsiteX22" fmla="*/ 3316182 w 6931668"/>
              <a:gd name="connsiteY22" fmla="*/ 2307170 h 9935585"/>
              <a:gd name="connsiteX23" fmla="*/ 3349474 w 6931668"/>
              <a:gd name="connsiteY23" fmla="*/ 2340497 h 9935585"/>
              <a:gd name="connsiteX24" fmla="*/ 3382766 w 6931668"/>
              <a:gd name="connsiteY24" fmla="*/ 2307170 h 9935585"/>
              <a:gd name="connsiteX25" fmla="*/ 3382766 w 6931668"/>
              <a:gd name="connsiteY25" fmla="*/ 2292887 h 9935585"/>
              <a:gd name="connsiteX26" fmla="*/ 3501665 w 6931668"/>
              <a:gd name="connsiteY26" fmla="*/ 2292887 h 9935585"/>
              <a:gd name="connsiteX27" fmla="*/ 3501665 w 6931668"/>
              <a:gd name="connsiteY27" fmla="*/ 2530936 h 9935585"/>
              <a:gd name="connsiteX28" fmla="*/ 3382766 w 6931668"/>
              <a:gd name="connsiteY28" fmla="*/ 2530936 h 9935585"/>
              <a:gd name="connsiteX29" fmla="*/ 3382766 w 6931668"/>
              <a:gd name="connsiteY29" fmla="*/ 2516653 h 9935585"/>
              <a:gd name="connsiteX30" fmla="*/ 3349474 w 6931668"/>
              <a:gd name="connsiteY30" fmla="*/ 2483326 h 9935585"/>
              <a:gd name="connsiteX31" fmla="*/ 3316182 w 6931668"/>
              <a:gd name="connsiteY31" fmla="*/ 2516653 h 9935585"/>
              <a:gd name="connsiteX32" fmla="*/ 3316182 w 6931668"/>
              <a:gd name="connsiteY32" fmla="*/ 2611873 h 9935585"/>
              <a:gd name="connsiteX33" fmla="*/ 3349474 w 6931668"/>
              <a:gd name="connsiteY33" fmla="*/ 2645199 h 9935585"/>
              <a:gd name="connsiteX34" fmla="*/ 3382766 w 6931668"/>
              <a:gd name="connsiteY34" fmla="*/ 2611873 h 9935585"/>
              <a:gd name="connsiteX35" fmla="*/ 3382766 w 6931668"/>
              <a:gd name="connsiteY35" fmla="*/ 2597590 h 9935585"/>
              <a:gd name="connsiteX36" fmla="*/ 3501665 w 6931668"/>
              <a:gd name="connsiteY36" fmla="*/ 2597590 h 9935585"/>
              <a:gd name="connsiteX37" fmla="*/ 3501665 w 6931668"/>
              <a:gd name="connsiteY37" fmla="*/ 2835638 h 9935585"/>
              <a:gd name="connsiteX38" fmla="*/ 3382766 w 6931668"/>
              <a:gd name="connsiteY38" fmla="*/ 2835638 h 9935585"/>
              <a:gd name="connsiteX39" fmla="*/ 3382766 w 6931668"/>
              <a:gd name="connsiteY39" fmla="*/ 2821356 h 9935585"/>
              <a:gd name="connsiteX40" fmla="*/ 3349474 w 6931668"/>
              <a:gd name="connsiteY40" fmla="*/ 2788029 h 9935585"/>
              <a:gd name="connsiteX41" fmla="*/ 3316182 w 6931668"/>
              <a:gd name="connsiteY41" fmla="*/ 2821356 h 9935585"/>
              <a:gd name="connsiteX42" fmla="*/ 3316182 w 6931668"/>
              <a:gd name="connsiteY42" fmla="*/ 2916575 h 9935585"/>
              <a:gd name="connsiteX43" fmla="*/ 3349474 w 6931668"/>
              <a:gd name="connsiteY43" fmla="*/ 2949902 h 9935585"/>
              <a:gd name="connsiteX44" fmla="*/ 3382766 w 6931668"/>
              <a:gd name="connsiteY44" fmla="*/ 2916575 h 9935585"/>
              <a:gd name="connsiteX45" fmla="*/ 3382766 w 6931668"/>
              <a:gd name="connsiteY45" fmla="*/ 2902292 h 9935585"/>
              <a:gd name="connsiteX46" fmla="*/ 3501665 w 6931668"/>
              <a:gd name="connsiteY46" fmla="*/ 2902292 h 9935585"/>
              <a:gd name="connsiteX47" fmla="*/ 3501665 w 6931668"/>
              <a:gd name="connsiteY47" fmla="*/ 3140341 h 9935585"/>
              <a:gd name="connsiteX48" fmla="*/ 3382766 w 6931668"/>
              <a:gd name="connsiteY48" fmla="*/ 3140341 h 9935585"/>
              <a:gd name="connsiteX49" fmla="*/ 3382766 w 6931668"/>
              <a:gd name="connsiteY49" fmla="*/ 3126058 h 9935585"/>
              <a:gd name="connsiteX50" fmla="*/ 3349474 w 6931668"/>
              <a:gd name="connsiteY50" fmla="*/ 3092731 h 9935585"/>
              <a:gd name="connsiteX51" fmla="*/ 3316182 w 6931668"/>
              <a:gd name="connsiteY51" fmla="*/ 3126058 h 9935585"/>
              <a:gd name="connsiteX52" fmla="*/ 3316182 w 6931668"/>
              <a:gd name="connsiteY52" fmla="*/ 3221278 h 9935585"/>
              <a:gd name="connsiteX53" fmla="*/ 3349474 w 6931668"/>
              <a:gd name="connsiteY53" fmla="*/ 3254605 h 9935585"/>
              <a:gd name="connsiteX54" fmla="*/ 3382766 w 6931668"/>
              <a:gd name="connsiteY54" fmla="*/ 3221278 h 9935585"/>
              <a:gd name="connsiteX55" fmla="*/ 3382766 w 6931668"/>
              <a:gd name="connsiteY55" fmla="*/ 3206995 h 9935585"/>
              <a:gd name="connsiteX56" fmla="*/ 3501665 w 6931668"/>
              <a:gd name="connsiteY56" fmla="*/ 3206995 h 9935585"/>
              <a:gd name="connsiteX57" fmla="*/ 3501665 w 6931668"/>
              <a:gd name="connsiteY57" fmla="*/ 3445044 h 9935585"/>
              <a:gd name="connsiteX58" fmla="*/ 3382766 w 6931668"/>
              <a:gd name="connsiteY58" fmla="*/ 3445044 h 9935585"/>
              <a:gd name="connsiteX59" fmla="*/ 3382766 w 6931668"/>
              <a:gd name="connsiteY59" fmla="*/ 3430761 h 9935585"/>
              <a:gd name="connsiteX60" fmla="*/ 3349474 w 6931668"/>
              <a:gd name="connsiteY60" fmla="*/ 3397434 h 9935585"/>
              <a:gd name="connsiteX61" fmla="*/ 3316182 w 6931668"/>
              <a:gd name="connsiteY61" fmla="*/ 3430761 h 9935585"/>
              <a:gd name="connsiteX62" fmla="*/ 3316182 w 6931668"/>
              <a:gd name="connsiteY62" fmla="*/ 3525980 h 9935585"/>
              <a:gd name="connsiteX63" fmla="*/ 3349474 w 6931668"/>
              <a:gd name="connsiteY63" fmla="*/ 3559307 h 9935585"/>
              <a:gd name="connsiteX64" fmla="*/ 3382766 w 6931668"/>
              <a:gd name="connsiteY64" fmla="*/ 3525980 h 9935585"/>
              <a:gd name="connsiteX65" fmla="*/ 3382766 w 6931668"/>
              <a:gd name="connsiteY65" fmla="*/ 3511697 h 9935585"/>
              <a:gd name="connsiteX66" fmla="*/ 3501665 w 6931668"/>
              <a:gd name="connsiteY66" fmla="*/ 3511697 h 9935585"/>
              <a:gd name="connsiteX67" fmla="*/ 3501665 w 6931668"/>
              <a:gd name="connsiteY67" fmla="*/ 3749746 h 9935585"/>
              <a:gd name="connsiteX68" fmla="*/ 3382766 w 6931668"/>
              <a:gd name="connsiteY68" fmla="*/ 3749746 h 9935585"/>
              <a:gd name="connsiteX69" fmla="*/ 3382766 w 6931668"/>
              <a:gd name="connsiteY69" fmla="*/ 3735463 h 9935585"/>
              <a:gd name="connsiteX70" fmla="*/ 3349474 w 6931668"/>
              <a:gd name="connsiteY70" fmla="*/ 3702136 h 9935585"/>
              <a:gd name="connsiteX71" fmla="*/ 3316182 w 6931668"/>
              <a:gd name="connsiteY71" fmla="*/ 3735463 h 9935585"/>
              <a:gd name="connsiteX72" fmla="*/ 3316182 w 6931668"/>
              <a:gd name="connsiteY72" fmla="*/ 3830683 h 9935585"/>
              <a:gd name="connsiteX73" fmla="*/ 3349474 w 6931668"/>
              <a:gd name="connsiteY73" fmla="*/ 3864010 h 9935585"/>
              <a:gd name="connsiteX74" fmla="*/ 3382766 w 6931668"/>
              <a:gd name="connsiteY74" fmla="*/ 3830683 h 9935585"/>
              <a:gd name="connsiteX75" fmla="*/ 3382766 w 6931668"/>
              <a:gd name="connsiteY75" fmla="*/ 3816400 h 9935585"/>
              <a:gd name="connsiteX76" fmla="*/ 3501665 w 6931668"/>
              <a:gd name="connsiteY76" fmla="*/ 3816400 h 9935585"/>
              <a:gd name="connsiteX77" fmla="*/ 3501665 w 6931668"/>
              <a:gd name="connsiteY77" fmla="*/ 4054449 h 9935585"/>
              <a:gd name="connsiteX78" fmla="*/ 3382766 w 6931668"/>
              <a:gd name="connsiteY78" fmla="*/ 4054449 h 9935585"/>
              <a:gd name="connsiteX79" fmla="*/ 3382766 w 6931668"/>
              <a:gd name="connsiteY79" fmla="*/ 4040166 h 9935585"/>
              <a:gd name="connsiteX80" fmla="*/ 3349474 w 6931668"/>
              <a:gd name="connsiteY80" fmla="*/ 4006839 h 9935585"/>
              <a:gd name="connsiteX81" fmla="*/ 3316182 w 6931668"/>
              <a:gd name="connsiteY81" fmla="*/ 4040166 h 9935585"/>
              <a:gd name="connsiteX82" fmla="*/ 3316182 w 6931668"/>
              <a:gd name="connsiteY82" fmla="*/ 4135385 h 9935585"/>
              <a:gd name="connsiteX83" fmla="*/ 3349474 w 6931668"/>
              <a:gd name="connsiteY83" fmla="*/ 4168712 h 9935585"/>
              <a:gd name="connsiteX84" fmla="*/ 3382766 w 6931668"/>
              <a:gd name="connsiteY84" fmla="*/ 4135385 h 9935585"/>
              <a:gd name="connsiteX85" fmla="*/ 3382766 w 6931668"/>
              <a:gd name="connsiteY85" fmla="*/ 4121103 h 9935585"/>
              <a:gd name="connsiteX86" fmla="*/ 3501665 w 6931668"/>
              <a:gd name="connsiteY86" fmla="*/ 4121103 h 9935585"/>
              <a:gd name="connsiteX87" fmla="*/ 3501665 w 6931668"/>
              <a:gd name="connsiteY87" fmla="*/ 4359152 h 9935585"/>
              <a:gd name="connsiteX88" fmla="*/ 3382766 w 6931668"/>
              <a:gd name="connsiteY88" fmla="*/ 4359152 h 9935585"/>
              <a:gd name="connsiteX89" fmla="*/ 3382766 w 6931668"/>
              <a:gd name="connsiteY89" fmla="*/ 4344869 h 9935585"/>
              <a:gd name="connsiteX90" fmla="*/ 3349474 w 6931668"/>
              <a:gd name="connsiteY90" fmla="*/ 4311542 h 9935585"/>
              <a:gd name="connsiteX91" fmla="*/ 3316182 w 6931668"/>
              <a:gd name="connsiteY91" fmla="*/ 4344869 h 9935585"/>
              <a:gd name="connsiteX92" fmla="*/ 3316182 w 6931668"/>
              <a:gd name="connsiteY92" fmla="*/ 4440088 h 9935585"/>
              <a:gd name="connsiteX93" fmla="*/ 3349474 w 6931668"/>
              <a:gd name="connsiteY93" fmla="*/ 4473415 h 9935585"/>
              <a:gd name="connsiteX94" fmla="*/ 3382766 w 6931668"/>
              <a:gd name="connsiteY94" fmla="*/ 4440088 h 9935585"/>
              <a:gd name="connsiteX95" fmla="*/ 3382766 w 6931668"/>
              <a:gd name="connsiteY95" fmla="*/ 4425805 h 9935585"/>
              <a:gd name="connsiteX96" fmla="*/ 3501665 w 6931668"/>
              <a:gd name="connsiteY96" fmla="*/ 4425805 h 9935585"/>
              <a:gd name="connsiteX97" fmla="*/ 3501665 w 6931668"/>
              <a:gd name="connsiteY97" fmla="*/ 4663854 h 9935585"/>
              <a:gd name="connsiteX98" fmla="*/ 3382766 w 6931668"/>
              <a:gd name="connsiteY98" fmla="*/ 4663854 h 9935585"/>
              <a:gd name="connsiteX99" fmla="*/ 3382766 w 6931668"/>
              <a:gd name="connsiteY99" fmla="*/ 4649571 h 9935585"/>
              <a:gd name="connsiteX100" fmla="*/ 3349474 w 6931668"/>
              <a:gd name="connsiteY100" fmla="*/ 4616244 h 9935585"/>
              <a:gd name="connsiteX101" fmla="*/ 3316182 w 6931668"/>
              <a:gd name="connsiteY101" fmla="*/ 4649571 h 9935585"/>
              <a:gd name="connsiteX102" fmla="*/ 3316182 w 6931668"/>
              <a:gd name="connsiteY102" fmla="*/ 4744791 h 9935585"/>
              <a:gd name="connsiteX103" fmla="*/ 3349474 w 6931668"/>
              <a:gd name="connsiteY103" fmla="*/ 4778118 h 9935585"/>
              <a:gd name="connsiteX104" fmla="*/ 3382766 w 6931668"/>
              <a:gd name="connsiteY104" fmla="*/ 4744791 h 9935585"/>
              <a:gd name="connsiteX105" fmla="*/ 3382766 w 6931668"/>
              <a:gd name="connsiteY105" fmla="*/ 4730508 h 9935585"/>
              <a:gd name="connsiteX106" fmla="*/ 3501665 w 6931668"/>
              <a:gd name="connsiteY106" fmla="*/ 4730508 h 9935585"/>
              <a:gd name="connsiteX107" fmla="*/ 3501665 w 6931668"/>
              <a:gd name="connsiteY107" fmla="*/ 4968557 h 9935585"/>
              <a:gd name="connsiteX108" fmla="*/ 3382766 w 6931668"/>
              <a:gd name="connsiteY108" fmla="*/ 4968557 h 9935585"/>
              <a:gd name="connsiteX109" fmla="*/ 3382766 w 6931668"/>
              <a:gd name="connsiteY109" fmla="*/ 4954274 h 9935585"/>
              <a:gd name="connsiteX110" fmla="*/ 3349474 w 6931668"/>
              <a:gd name="connsiteY110" fmla="*/ 4920947 h 9935585"/>
              <a:gd name="connsiteX111" fmla="*/ 3316182 w 6931668"/>
              <a:gd name="connsiteY111" fmla="*/ 4954274 h 9935585"/>
              <a:gd name="connsiteX112" fmla="*/ 3316182 w 6931668"/>
              <a:gd name="connsiteY112" fmla="*/ 5049493 h 9935585"/>
              <a:gd name="connsiteX113" fmla="*/ 3349474 w 6931668"/>
              <a:gd name="connsiteY113" fmla="*/ 5082820 h 9935585"/>
              <a:gd name="connsiteX114" fmla="*/ 3382766 w 6931668"/>
              <a:gd name="connsiteY114" fmla="*/ 5049493 h 9935585"/>
              <a:gd name="connsiteX115" fmla="*/ 3382766 w 6931668"/>
              <a:gd name="connsiteY115" fmla="*/ 5035210 h 9935585"/>
              <a:gd name="connsiteX116" fmla="*/ 3501665 w 6931668"/>
              <a:gd name="connsiteY116" fmla="*/ 5035210 h 9935585"/>
              <a:gd name="connsiteX117" fmla="*/ 3501665 w 6931668"/>
              <a:gd name="connsiteY117" fmla="*/ 5273259 h 9935585"/>
              <a:gd name="connsiteX118" fmla="*/ 3382766 w 6931668"/>
              <a:gd name="connsiteY118" fmla="*/ 5273259 h 9935585"/>
              <a:gd name="connsiteX119" fmla="*/ 3382766 w 6931668"/>
              <a:gd name="connsiteY119" fmla="*/ 5258976 h 9935585"/>
              <a:gd name="connsiteX120" fmla="*/ 3349474 w 6931668"/>
              <a:gd name="connsiteY120" fmla="*/ 5225650 h 9935585"/>
              <a:gd name="connsiteX121" fmla="*/ 3316182 w 6931668"/>
              <a:gd name="connsiteY121" fmla="*/ 5258976 h 9935585"/>
              <a:gd name="connsiteX122" fmla="*/ 3316182 w 6931668"/>
              <a:gd name="connsiteY122" fmla="*/ 5354196 h 9935585"/>
              <a:gd name="connsiteX123" fmla="*/ 3349474 w 6931668"/>
              <a:gd name="connsiteY123" fmla="*/ 5387523 h 9935585"/>
              <a:gd name="connsiteX124" fmla="*/ 3382766 w 6931668"/>
              <a:gd name="connsiteY124" fmla="*/ 5354196 h 9935585"/>
              <a:gd name="connsiteX125" fmla="*/ 3382766 w 6931668"/>
              <a:gd name="connsiteY125" fmla="*/ 5339913 h 9935585"/>
              <a:gd name="connsiteX126" fmla="*/ 3501665 w 6931668"/>
              <a:gd name="connsiteY126" fmla="*/ 5339913 h 9935585"/>
              <a:gd name="connsiteX127" fmla="*/ 3501665 w 6931668"/>
              <a:gd name="connsiteY127" fmla="*/ 5577962 h 9935585"/>
              <a:gd name="connsiteX128" fmla="*/ 3382766 w 6931668"/>
              <a:gd name="connsiteY128" fmla="*/ 5577962 h 9935585"/>
              <a:gd name="connsiteX129" fmla="*/ 3382766 w 6931668"/>
              <a:gd name="connsiteY129" fmla="*/ 5563679 h 9935585"/>
              <a:gd name="connsiteX130" fmla="*/ 3349474 w 6931668"/>
              <a:gd name="connsiteY130" fmla="*/ 5530352 h 9935585"/>
              <a:gd name="connsiteX131" fmla="*/ 3316182 w 6931668"/>
              <a:gd name="connsiteY131" fmla="*/ 5563679 h 9935585"/>
              <a:gd name="connsiteX132" fmla="*/ 3316182 w 6931668"/>
              <a:gd name="connsiteY132" fmla="*/ 5658899 h 9935585"/>
              <a:gd name="connsiteX133" fmla="*/ 3349474 w 6931668"/>
              <a:gd name="connsiteY133" fmla="*/ 5692225 h 9935585"/>
              <a:gd name="connsiteX134" fmla="*/ 3382766 w 6931668"/>
              <a:gd name="connsiteY134" fmla="*/ 5658899 h 9935585"/>
              <a:gd name="connsiteX135" fmla="*/ 3382766 w 6931668"/>
              <a:gd name="connsiteY135" fmla="*/ 5644616 h 9935585"/>
              <a:gd name="connsiteX136" fmla="*/ 3501665 w 6931668"/>
              <a:gd name="connsiteY136" fmla="*/ 5644616 h 9935585"/>
              <a:gd name="connsiteX137" fmla="*/ 3501665 w 6931668"/>
              <a:gd name="connsiteY137" fmla="*/ 5882664 h 9935585"/>
              <a:gd name="connsiteX138" fmla="*/ 3382766 w 6931668"/>
              <a:gd name="connsiteY138" fmla="*/ 5882664 h 9935585"/>
              <a:gd name="connsiteX139" fmla="*/ 3382766 w 6931668"/>
              <a:gd name="connsiteY139" fmla="*/ 5868382 h 9935585"/>
              <a:gd name="connsiteX140" fmla="*/ 3349474 w 6931668"/>
              <a:gd name="connsiteY140" fmla="*/ 5835055 h 9935585"/>
              <a:gd name="connsiteX141" fmla="*/ 3316182 w 6931668"/>
              <a:gd name="connsiteY141" fmla="*/ 5868382 h 9935585"/>
              <a:gd name="connsiteX142" fmla="*/ 3316182 w 6931668"/>
              <a:gd name="connsiteY142" fmla="*/ 5963601 h 9935585"/>
              <a:gd name="connsiteX143" fmla="*/ 3349474 w 6931668"/>
              <a:gd name="connsiteY143" fmla="*/ 5996928 h 9935585"/>
              <a:gd name="connsiteX144" fmla="*/ 3382766 w 6931668"/>
              <a:gd name="connsiteY144" fmla="*/ 5963601 h 9935585"/>
              <a:gd name="connsiteX145" fmla="*/ 3382766 w 6931668"/>
              <a:gd name="connsiteY145" fmla="*/ 5949318 h 9935585"/>
              <a:gd name="connsiteX146" fmla="*/ 3501665 w 6931668"/>
              <a:gd name="connsiteY146" fmla="*/ 5949318 h 9935585"/>
              <a:gd name="connsiteX147" fmla="*/ 3501665 w 6931668"/>
              <a:gd name="connsiteY147" fmla="*/ 6187367 h 9935585"/>
              <a:gd name="connsiteX148" fmla="*/ 3382766 w 6931668"/>
              <a:gd name="connsiteY148" fmla="*/ 6187367 h 9935585"/>
              <a:gd name="connsiteX149" fmla="*/ 3382766 w 6931668"/>
              <a:gd name="connsiteY149" fmla="*/ 6173084 h 9935585"/>
              <a:gd name="connsiteX150" fmla="*/ 3349474 w 6931668"/>
              <a:gd name="connsiteY150" fmla="*/ 6139757 h 9935585"/>
              <a:gd name="connsiteX151" fmla="*/ 3316182 w 6931668"/>
              <a:gd name="connsiteY151" fmla="*/ 6173084 h 9935585"/>
              <a:gd name="connsiteX152" fmla="*/ 3316182 w 6931668"/>
              <a:gd name="connsiteY152" fmla="*/ 6268304 h 9935585"/>
              <a:gd name="connsiteX153" fmla="*/ 3349474 w 6931668"/>
              <a:gd name="connsiteY153" fmla="*/ 6301631 h 9935585"/>
              <a:gd name="connsiteX154" fmla="*/ 3382766 w 6931668"/>
              <a:gd name="connsiteY154" fmla="*/ 6268304 h 9935585"/>
              <a:gd name="connsiteX155" fmla="*/ 3382766 w 6931668"/>
              <a:gd name="connsiteY155" fmla="*/ 6254021 h 9935585"/>
              <a:gd name="connsiteX156" fmla="*/ 3501665 w 6931668"/>
              <a:gd name="connsiteY156" fmla="*/ 6254021 h 9935585"/>
              <a:gd name="connsiteX157" fmla="*/ 3501665 w 6931668"/>
              <a:gd name="connsiteY157" fmla="*/ 6492070 h 9935585"/>
              <a:gd name="connsiteX158" fmla="*/ 3382766 w 6931668"/>
              <a:gd name="connsiteY158" fmla="*/ 6492070 h 9935585"/>
              <a:gd name="connsiteX159" fmla="*/ 3382766 w 6931668"/>
              <a:gd name="connsiteY159" fmla="*/ 6477787 h 9935585"/>
              <a:gd name="connsiteX160" fmla="*/ 3349474 w 6931668"/>
              <a:gd name="connsiteY160" fmla="*/ 6444460 h 9935585"/>
              <a:gd name="connsiteX161" fmla="*/ 3316182 w 6931668"/>
              <a:gd name="connsiteY161" fmla="*/ 6477787 h 9935585"/>
              <a:gd name="connsiteX162" fmla="*/ 3316182 w 6931668"/>
              <a:gd name="connsiteY162" fmla="*/ 6573006 h 9935585"/>
              <a:gd name="connsiteX163" fmla="*/ 3349474 w 6931668"/>
              <a:gd name="connsiteY163" fmla="*/ 6606333 h 9935585"/>
              <a:gd name="connsiteX164" fmla="*/ 3382766 w 6931668"/>
              <a:gd name="connsiteY164" fmla="*/ 6573006 h 9935585"/>
              <a:gd name="connsiteX165" fmla="*/ 3382766 w 6931668"/>
              <a:gd name="connsiteY165" fmla="*/ 6558723 h 9935585"/>
              <a:gd name="connsiteX166" fmla="*/ 3501665 w 6931668"/>
              <a:gd name="connsiteY166" fmla="*/ 6558723 h 9935585"/>
              <a:gd name="connsiteX167" fmla="*/ 3501665 w 6931668"/>
              <a:gd name="connsiteY167" fmla="*/ 6796772 h 9935585"/>
              <a:gd name="connsiteX168" fmla="*/ 3382766 w 6931668"/>
              <a:gd name="connsiteY168" fmla="*/ 6796772 h 9935585"/>
              <a:gd name="connsiteX169" fmla="*/ 3382766 w 6931668"/>
              <a:gd name="connsiteY169" fmla="*/ 6782489 h 9935585"/>
              <a:gd name="connsiteX170" fmla="*/ 3349474 w 6931668"/>
              <a:gd name="connsiteY170" fmla="*/ 6749162 h 9935585"/>
              <a:gd name="connsiteX171" fmla="*/ 3316182 w 6931668"/>
              <a:gd name="connsiteY171" fmla="*/ 6782489 h 9935585"/>
              <a:gd name="connsiteX172" fmla="*/ 3316182 w 6931668"/>
              <a:gd name="connsiteY172" fmla="*/ 6877709 h 9935585"/>
              <a:gd name="connsiteX173" fmla="*/ 3349474 w 6931668"/>
              <a:gd name="connsiteY173" fmla="*/ 6911036 h 9935585"/>
              <a:gd name="connsiteX174" fmla="*/ 3382766 w 6931668"/>
              <a:gd name="connsiteY174" fmla="*/ 6877709 h 9935585"/>
              <a:gd name="connsiteX175" fmla="*/ 3382766 w 6931668"/>
              <a:gd name="connsiteY175" fmla="*/ 6863426 h 9935585"/>
              <a:gd name="connsiteX176" fmla="*/ 3501665 w 6931668"/>
              <a:gd name="connsiteY176" fmla="*/ 6863426 h 9935585"/>
              <a:gd name="connsiteX177" fmla="*/ 3501665 w 6931668"/>
              <a:gd name="connsiteY177" fmla="*/ 7101475 h 9935585"/>
              <a:gd name="connsiteX178" fmla="*/ 3382766 w 6931668"/>
              <a:gd name="connsiteY178" fmla="*/ 7101475 h 9935585"/>
              <a:gd name="connsiteX179" fmla="*/ 3382766 w 6931668"/>
              <a:gd name="connsiteY179" fmla="*/ 7087192 h 9935585"/>
              <a:gd name="connsiteX180" fmla="*/ 3349474 w 6931668"/>
              <a:gd name="connsiteY180" fmla="*/ 7053865 h 9935585"/>
              <a:gd name="connsiteX181" fmla="*/ 3316182 w 6931668"/>
              <a:gd name="connsiteY181" fmla="*/ 7087192 h 9935585"/>
              <a:gd name="connsiteX182" fmla="*/ 3316182 w 6931668"/>
              <a:gd name="connsiteY182" fmla="*/ 7182411 h 9935585"/>
              <a:gd name="connsiteX183" fmla="*/ 3349474 w 6931668"/>
              <a:gd name="connsiteY183" fmla="*/ 7215738 h 9935585"/>
              <a:gd name="connsiteX184" fmla="*/ 3382766 w 6931668"/>
              <a:gd name="connsiteY184" fmla="*/ 7182411 h 9935585"/>
              <a:gd name="connsiteX185" fmla="*/ 3382766 w 6931668"/>
              <a:gd name="connsiteY185" fmla="*/ 7168129 h 9935585"/>
              <a:gd name="connsiteX186" fmla="*/ 3501665 w 6931668"/>
              <a:gd name="connsiteY186" fmla="*/ 7168129 h 9935585"/>
              <a:gd name="connsiteX187" fmla="*/ 3501665 w 6931668"/>
              <a:gd name="connsiteY187" fmla="*/ 7406177 h 9935585"/>
              <a:gd name="connsiteX188" fmla="*/ 3382766 w 6931668"/>
              <a:gd name="connsiteY188" fmla="*/ 7406177 h 9935585"/>
              <a:gd name="connsiteX189" fmla="*/ 3382766 w 6931668"/>
              <a:gd name="connsiteY189" fmla="*/ 7391894 h 9935585"/>
              <a:gd name="connsiteX190" fmla="*/ 3349474 w 6931668"/>
              <a:gd name="connsiteY190" fmla="*/ 7358568 h 9935585"/>
              <a:gd name="connsiteX191" fmla="*/ 3316182 w 6931668"/>
              <a:gd name="connsiteY191" fmla="*/ 7391894 h 9935585"/>
              <a:gd name="connsiteX192" fmla="*/ 3316182 w 6931668"/>
              <a:gd name="connsiteY192" fmla="*/ 7487114 h 9935585"/>
              <a:gd name="connsiteX193" fmla="*/ 3349474 w 6931668"/>
              <a:gd name="connsiteY193" fmla="*/ 7520441 h 9935585"/>
              <a:gd name="connsiteX194" fmla="*/ 3382766 w 6931668"/>
              <a:gd name="connsiteY194" fmla="*/ 7487114 h 9935585"/>
              <a:gd name="connsiteX195" fmla="*/ 3382766 w 6931668"/>
              <a:gd name="connsiteY195" fmla="*/ 7472831 h 9935585"/>
              <a:gd name="connsiteX196" fmla="*/ 3501665 w 6931668"/>
              <a:gd name="connsiteY196" fmla="*/ 7472831 h 9935585"/>
              <a:gd name="connsiteX197" fmla="*/ 3501665 w 6931668"/>
              <a:gd name="connsiteY197" fmla="*/ 7910841 h 9935585"/>
              <a:gd name="connsiteX198" fmla="*/ 3550176 w 6931668"/>
              <a:gd name="connsiteY198" fmla="*/ 8054623 h 9935585"/>
              <a:gd name="connsiteX199" fmla="*/ 2821562 w 6931668"/>
              <a:gd name="connsiteY199" fmla="*/ 7961307 h 9935585"/>
              <a:gd name="connsiteX200" fmla="*/ 2545716 w 6931668"/>
              <a:gd name="connsiteY200" fmla="*/ 4514360 h 9935585"/>
              <a:gd name="connsiteX201" fmla="*/ 2697907 w 6931668"/>
              <a:gd name="connsiteY201" fmla="*/ 4342964 h 9935585"/>
              <a:gd name="connsiteX202" fmla="*/ 2498156 w 6931668"/>
              <a:gd name="connsiteY202" fmla="*/ 4114437 h 9935585"/>
              <a:gd name="connsiteX203" fmla="*/ 6029 w 6931668"/>
              <a:gd name="connsiteY203" fmla="*/ 5637950 h 9935585"/>
              <a:gd name="connsiteX204" fmla="*/ 548209 w 6931668"/>
              <a:gd name="connsiteY204" fmla="*/ 5714126 h 9935585"/>
              <a:gd name="connsiteX205" fmla="*/ 1052342 w 6931668"/>
              <a:gd name="connsiteY205" fmla="*/ 8913503 h 9935585"/>
              <a:gd name="connsiteX206" fmla="*/ 3886898 w 6931668"/>
              <a:gd name="connsiteY206" fmla="*/ 9484820 h 9935585"/>
              <a:gd name="connsiteX207" fmla="*/ 4638341 w 6931668"/>
              <a:gd name="connsiteY207" fmla="*/ 5114243 h 9935585"/>
              <a:gd name="connsiteX208" fmla="*/ 4486150 w 6931668"/>
              <a:gd name="connsiteY208" fmla="*/ 1295938 h 9935585"/>
              <a:gd name="connsiteX209" fmla="*/ 5989987 w 6931668"/>
              <a:gd name="connsiteY209" fmla="*/ 847454 h 9935585"/>
              <a:gd name="connsiteX210" fmla="*/ 3569200 w 6931668"/>
              <a:gd name="connsiteY210" fmla="*/ 1801554 h 9935585"/>
              <a:gd name="connsiteX211" fmla="*/ 3738512 w 6931668"/>
              <a:gd name="connsiteY211" fmla="*/ 1632063 h 9935585"/>
              <a:gd name="connsiteX212" fmla="*/ 3779414 w 6931668"/>
              <a:gd name="connsiteY212" fmla="*/ 1637776 h 9935585"/>
              <a:gd name="connsiteX213" fmla="*/ 3770853 w 6931668"/>
              <a:gd name="connsiteY213" fmla="*/ 1920579 h 9935585"/>
              <a:gd name="connsiteX214" fmla="*/ 3569200 w 6931668"/>
              <a:gd name="connsiteY214" fmla="*/ 1920579 h 9935585"/>
              <a:gd name="connsiteX215" fmla="*/ 3569200 w 6931668"/>
              <a:gd name="connsiteY215" fmla="*/ 1801554 h 9935585"/>
              <a:gd name="connsiteX216" fmla="*/ 3569200 w 6931668"/>
              <a:gd name="connsiteY216" fmla="*/ 1988184 h 9935585"/>
              <a:gd name="connsiteX217" fmla="*/ 3768951 w 6931668"/>
              <a:gd name="connsiteY217" fmla="*/ 1988184 h 9935585"/>
              <a:gd name="connsiteX218" fmla="*/ 3766097 w 6931668"/>
              <a:gd name="connsiteY218" fmla="*/ 2226233 h 9935585"/>
              <a:gd name="connsiteX219" fmla="*/ 3569200 w 6931668"/>
              <a:gd name="connsiteY219" fmla="*/ 2226233 h 9935585"/>
              <a:gd name="connsiteX220" fmla="*/ 3569200 w 6931668"/>
              <a:gd name="connsiteY220" fmla="*/ 1988184 h 9935585"/>
              <a:gd name="connsiteX221" fmla="*/ 3569200 w 6931668"/>
              <a:gd name="connsiteY221" fmla="*/ 2292887 h 9935585"/>
              <a:gd name="connsiteX222" fmla="*/ 3765146 w 6931668"/>
              <a:gd name="connsiteY222" fmla="*/ 2292887 h 9935585"/>
              <a:gd name="connsiteX223" fmla="*/ 3764195 w 6931668"/>
              <a:gd name="connsiteY223" fmla="*/ 2530936 h 9935585"/>
              <a:gd name="connsiteX224" fmla="*/ 3569200 w 6931668"/>
              <a:gd name="connsiteY224" fmla="*/ 2530936 h 9935585"/>
              <a:gd name="connsiteX225" fmla="*/ 3569200 w 6931668"/>
              <a:gd name="connsiteY225" fmla="*/ 2292887 h 9935585"/>
              <a:gd name="connsiteX226" fmla="*/ 3569200 w 6931668"/>
              <a:gd name="connsiteY226" fmla="*/ 2597590 h 9935585"/>
              <a:gd name="connsiteX227" fmla="*/ 3764195 w 6931668"/>
              <a:gd name="connsiteY227" fmla="*/ 2597590 h 9935585"/>
              <a:gd name="connsiteX228" fmla="*/ 3764195 w 6931668"/>
              <a:gd name="connsiteY228" fmla="*/ 2835638 h 9935585"/>
              <a:gd name="connsiteX229" fmla="*/ 3569200 w 6931668"/>
              <a:gd name="connsiteY229" fmla="*/ 2835638 h 9935585"/>
              <a:gd name="connsiteX230" fmla="*/ 3569200 w 6931668"/>
              <a:gd name="connsiteY230" fmla="*/ 2597590 h 9935585"/>
              <a:gd name="connsiteX231" fmla="*/ 3569200 w 6931668"/>
              <a:gd name="connsiteY231" fmla="*/ 2902292 h 9935585"/>
              <a:gd name="connsiteX232" fmla="*/ 3765146 w 6931668"/>
              <a:gd name="connsiteY232" fmla="*/ 2902292 h 9935585"/>
              <a:gd name="connsiteX233" fmla="*/ 3767048 w 6931668"/>
              <a:gd name="connsiteY233" fmla="*/ 3140341 h 9935585"/>
              <a:gd name="connsiteX234" fmla="*/ 3570151 w 6931668"/>
              <a:gd name="connsiteY234" fmla="*/ 3140341 h 9935585"/>
              <a:gd name="connsiteX235" fmla="*/ 3570151 w 6931668"/>
              <a:gd name="connsiteY235" fmla="*/ 2902292 h 9935585"/>
              <a:gd name="connsiteX236" fmla="*/ 3569200 w 6931668"/>
              <a:gd name="connsiteY236" fmla="*/ 3206995 h 9935585"/>
              <a:gd name="connsiteX237" fmla="*/ 3767048 w 6931668"/>
              <a:gd name="connsiteY237" fmla="*/ 3206995 h 9935585"/>
              <a:gd name="connsiteX238" fmla="*/ 3769902 w 6931668"/>
              <a:gd name="connsiteY238" fmla="*/ 3445044 h 9935585"/>
              <a:gd name="connsiteX239" fmla="*/ 3569200 w 6931668"/>
              <a:gd name="connsiteY239" fmla="*/ 3445044 h 9935585"/>
              <a:gd name="connsiteX240" fmla="*/ 3569200 w 6931668"/>
              <a:gd name="connsiteY240" fmla="*/ 3206995 h 9935585"/>
              <a:gd name="connsiteX241" fmla="*/ 3569200 w 6931668"/>
              <a:gd name="connsiteY241" fmla="*/ 3511697 h 9935585"/>
              <a:gd name="connsiteX242" fmla="*/ 3769902 w 6931668"/>
              <a:gd name="connsiteY242" fmla="*/ 3511697 h 9935585"/>
              <a:gd name="connsiteX243" fmla="*/ 3772755 w 6931668"/>
              <a:gd name="connsiteY243" fmla="*/ 3749746 h 9935585"/>
              <a:gd name="connsiteX244" fmla="*/ 3568249 w 6931668"/>
              <a:gd name="connsiteY244" fmla="*/ 3749746 h 9935585"/>
              <a:gd name="connsiteX245" fmla="*/ 3568249 w 6931668"/>
              <a:gd name="connsiteY245" fmla="*/ 3511697 h 9935585"/>
              <a:gd name="connsiteX246" fmla="*/ 3569200 w 6931668"/>
              <a:gd name="connsiteY246" fmla="*/ 3816400 h 9935585"/>
              <a:gd name="connsiteX247" fmla="*/ 3774658 w 6931668"/>
              <a:gd name="connsiteY247" fmla="*/ 3816400 h 9935585"/>
              <a:gd name="connsiteX248" fmla="*/ 3778462 w 6931668"/>
              <a:gd name="connsiteY248" fmla="*/ 4054449 h 9935585"/>
              <a:gd name="connsiteX249" fmla="*/ 3569200 w 6931668"/>
              <a:gd name="connsiteY249" fmla="*/ 4054449 h 9935585"/>
              <a:gd name="connsiteX250" fmla="*/ 3569200 w 6931668"/>
              <a:gd name="connsiteY250" fmla="*/ 3816400 h 9935585"/>
              <a:gd name="connsiteX251" fmla="*/ 3569200 w 6931668"/>
              <a:gd name="connsiteY251" fmla="*/ 4121103 h 9935585"/>
              <a:gd name="connsiteX252" fmla="*/ 3779414 w 6931668"/>
              <a:gd name="connsiteY252" fmla="*/ 4121103 h 9935585"/>
              <a:gd name="connsiteX253" fmla="*/ 3784170 w 6931668"/>
              <a:gd name="connsiteY253" fmla="*/ 4359152 h 9935585"/>
              <a:gd name="connsiteX254" fmla="*/ 3569200 w 6931668"/>
              <a:gd name="connsiteY254" fmla="*/ 4359152 h 9935585"/>
              <a:gd name="connsiteX255" fmla="*/ 3569200 w 6931668"/>
              <a:gd name="connsiteY255" fmla="*/ 4121103 h 9935585"/>
              <a:gd name="connsiteX256" fmla="*/ 3569200 w 6931668"/>
              <a:gd name="connsiteY256" fmla="*/ 4425805 h 9935585"/>
              <a:gd name="connsiteX257" fmla="*/ 3785121 w 6931668"/>
              <a:gd name="connsiteY257" fmla="*/ 4425805 h 9935585"/>
              <a:gd name="connsiteX258" fmla="*/ 3789877 w 6931668"/>
              <a:gd name="connsiteY258" fmla="*/ 4663854 h 9935585"/>
              <a:gd name="connsiteX259" fmla="*/ 3569200 w 6931668"/>
              <a:gd name="connsiteY259" fmla="*/ 4663854 h 9935585"/>
              <a:gd name="connsiteX260" fmla="*/ 3569200 w 6931668"/>
              <a:gd name="connsiteY260" fmla="*/ 4425805 h 9935585"/>
              <a:gd name="connsiteX261" fmla="*/ 3569200 w 6931668"/>
              <a:gd name="connsiteY261" fmla="*/ 4730508 h 9935585"/>
              <a:gd name="connsiteX262" fmla="*/ 3791779 w 6931668"/>
              <a:gd name="connsiteY262" fmla="*/ 4730508 h 9935585"/>
              <a:gd name="connsiteX263" fmla="*/ 3796535 w 6931668"/>
              <a:gd name="connsiteY263" fmla="*/ 4968557 h 9935585"/>
              <a:gd name="connsiteX264" fmla="*/ 3569200 w 6931668"/>
              <a:gd name="connsiteY264" fmla="*/ 4968557 h 9935585"/>
              <a:gd name="connsiteX265" fmla="*/ 3569200 w 6931668"/>
              <a:gd name="connsiteY265" fmla="*/ 4730508 h 9935585"/>
              <a:gd name="connsiteX266" fmla="*/ 3569200 w 6931668"/>
              <a:gd name="connsiteY266" fmla="*/ 5035210 h 9935585"/>
              <a:gd name="connsiteX267" fmla="*/ 3798438 w 6931668"/>
              <a:gd name="connsiteY267" fmla="*/ 5035210 h 9935585"/>
              <a:gd name="connsiteX268" fmla="*/ 3804145 w 6931668"/>
              <a:gd name="connsiteY268" fmla="*/ 5273259 h 9935585"/>
              <a:gd name="connsiteX269" fmla="*/ 3569200 w 6931668"/>
              <a:gd name="connsiteY269" fmla="*/ 5273259 h 9935585"/>
              <a:gd name="connsiteX270" fmla="*/ 3569200 w 6931668"/>
              <a:gd name="connsiteY270" fmla="*/ 5035210 h 9935585"/>
              <a:gd name="connsiteX271" fmla="*/ 3569200 w 6931668"/>
              <a:gd name="connsiteY271" fmla="*/ 5339913 h 9935585"/>
              <a:gd name="connsiteX272" fmla="*/ 3806047 w 6931668"/>
              <a:gd name="connsiteY272" fmla="*/ 5339913 h 9935585"/>
              <a:gd name="connsiteX273" fmla="*/ 3811754 w 6931668"/>
              <a:gd name="connsiteY273" fmla="*/ 5577962 h 9935585"/>
              <a:gd name="connsiteX274" fmla="*/ 3570151 w 6931668"/>
              <a:gd name="connsiteY274" fmla="*/ 5577962 h 9935585"/>
              <a:gd name="connsiteX275" fmla="*/ 3570151 w 6931668"/>
              <a:gd name="connsiteY275" fmla="*/ 5339913 h 9935585"/>
              <a:gd name="connsiteX276" fmla="*/ 3569200 w 6931668"/>
              <a:gd name="connsiteY276" fmla="*/ 5644616 h 9935585"/>
              <a:gd name="connsiteX277" fmla="*/ 3812706 w 6931668"/>
              <a:gd name="connsiteY277" fmla="*/ 5644616 h 9935585"/>
              <a:gd name="connsiteX278" fmla="*/ 3819364 w 6931668"/>
              <a:gd name="connsiteY278" fmla="*/ 5882664 h 9935585"/>
              <a:gd name="connsiteX279" fmla="*/ 3569200 w 6931668"/>
              <a:gd name="connsiteY279" fmla="*/ 5882664 h 9935585"/>
              <a:gd name="connsiteX280" fmla="*/ 3569200 w 6931668"/>
              <a:gd name="connsiteY280" fmla="*/ 5644616 h 9935585"/>
              <a:gd name="connsiteX281" fmla="*/ 3569200 w 6931668"/>
              <a:gd name="connsiteY281" fmla="*/ 5949318 h 9935585"/>
              <a:gd name="connsiteX282" fmla="*/ 3821266 w 6931668"/>
              <a:gd name="connsiteY282" fmla="*/ 5949318 h 9935585"/>
              <a:gd name="connsiteX283" fmla="*/ 3827924 w 6931668"/>
              <a:gd name="connsiteY283" fmla="*/ 6187367 h 9935585"/>
              <a:gd name="connsiteX284" fmla="*/ 3569200 w 6931668"/>
              <a:gd name="connsiteY284" fmla="*/ 6187367 h 9935585"/>
              <a:gd name="connsiteX285" fmla="*/ 3569200 w 6931668"/>
              <a:gd name="connsiteY285" fmla="*/ 5949318 h 9935585"/>
              <a:gd name="connsiteX286" fmla="*/ 3569200 w 6931668"/>
              <a:gd name="connsiteY286" fmla="*/ 6254021 h 9935585"/>
              <a:gd name="connsiteX287" fmla="*/ 3829827 w 6931668"/>
              <a:gd name="connsiteY287" fmla="*/ 6254021 h 9935585"/>
              <a:gd name="connsiteX288" fmla="*/ 3836485 w 6931668"/>
              <a:gd name="connsiteY288" fmla="*/ 6492070 h 9935585"/>
              <a:gd name="connsiteX289" fmla="*/ 3569200 w 6931668"/>
              <a:gd name="connsiteY289" fmla="*/ 6492070 h 9935585"/>
              <a:gd name="connsiteX290" fmla="*/ 3569200 w 6931668"/>
              <a:gd name="connsiteY290" fmla="*/ 6254021 h 9935585"/>
              <a:gd name="connsiteX291" fmla="*/ 3569200 w 6931668"/>
              <a:gd name="connsiteY291" fmla="*/ 6558723 h 9935585"/>
              <a:gd name="connsiteX292" fmla="*/ 3838388 w 6931668"/>
              <a:gd name="connsiteY292" fmla="*/ 6558723 h 9935585"/>
              <a:gd name="connsiteX293" fmla="*/ 3845046 w 6931668"/>
              <a:gd name="connsiteY293" fmla="*/ 6796772 h 9935585"/>
              <a:gd name="connsiteX294" fmla="*/ 3569200 w 6931668"/>
              <a:gd name="connsiteY294" fmla="*/ 6796772 h 9935585"/>
              <a:gd name="connsiteX295" fmla="*/ 3569200 w 6931668"/>
              <a:gd name="connsiteY295" fmla="*/ 6558723 h 9935585"/>
              <a:gd name="connsiteX296" fmla="*/ 3569200 w 6931668"/>
              <a:gd name="connsiteY296" fmla="*/ 7168129 h 9935585"/>
              <a:gd name="connsiteX297" fmla="*/ 3854558 w 6931668"/>
              <a:gd name="connsiteY297" fmla="*/ 7168129 h 9935585"/>
              <a:gd name="connsiteX298" fmla="*/ 3854558 w 6931668"/>
              <a:gd name="connsiteY298" fmla="*/ 7101475 h 9935585"/>
              <a:gd name="connsiteX299" fmla="*/ 3569200 w 6931668"/>
              <a:gd name="connsiteY299" fmla="*/ 7101475 h 9935585"/>
              <a:gd name="connsiteX300" fmla="*/ 3569200 w 6931668"/>
              <a:gd name="connsiteY300" fmla="*/ 6863426 h 9935585"/>
              <a:gd name="connsiteX301" fmla="*/ 3846948 w 6931668"/>
              <a:gd name="connsiteY301" fmla="*/ 6863426 h 9935585"/>
              <a:gd name="connsiteX302" fmla="*/ 3862167 w 6931668"/>
              <a:gd name="connsiteY302" fmla="*/ 7336667 h 9935585"/>
              <a:gd name="connsiteX303" fmla="*/ 3854558 w 6931668"/>
              <a:gd name="connsiteY303" fmla="*/ 7467118 h 9935585"/>
              <a:gd name="connsiteX304" fmla="*/ 3854558 w 6931668"/>
              <a:gd name="connsiteY304" fmla="*/ 7406177 h 9935585"/>
              <a:gd name="connsiteX305" fmla="*/ 3569200 w 6931668"/>
              <a:gd name="connsiteY305" fmla="*/ 7406177 h 9935585"/>
              <a:gd name="connsiteX306" fmla="*/ 3569200 w 6931668"/>
              <a:gd name="connsiteY306" fmla="*/ 7168129 h 9935585"/>
              <a:gd name="connsiteX307" fmla="*/ 3569200 w 6931668"/>
              <a:gd name="connsiteY307" fmla="*/ 7910841 h 9935585"/>
              <a:gd name="connsiteX308" fmla="*/ 3569200 w 6931668"/>
              <a:gd name="connsiteY308" fmla="*/ 7472831 h 9935585"/>
              <a:gd name="connsiteX309" fmla="*/ 3853607 w 6931668"/>
              <a:gd name="connsiteY309" fmla="*/ 7472831 h 9935585"/>
              <a:gd name="connsiteX310" fmla="*/ 3767048 w 6931668"/>
              <a:gd name="connsiteY310" fmla="*/ 7716594 h 9935585"/>
              <a:gd name="connsiteX311" fmla="*/ 3592029 w 6931668"/>
              <a:gd name="connsiteY311" fmla="*/ 7995587 h 9935585"/>
              <a:gd name="connsiteX312" fmla="*/ 3569200 w 6931668"/>
              <a:gd name="connsiteY312" fmla="*/ 7910841 h 9935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</a:cxnLst>
            <a:rect l="l" t="t" r="r" b="b"/>
            <a:pathLst>
              <a:path w="6931668" h="9935585">
                <a:moveTo>
                  <a:pt x="5989987" y="847454"/>
                </a:moveTo>
                <a:lnTo>
                  <a:pt x="6931668" y="0"/>
                </a:lnTo>
                <a:lnTo>
                  <a:pt x="5989987" y="323747"/>
                </a:lnTo>
                <a:cubicBezTo>
                  <a:pt x="5989987" y="323747"/>
                  <a:pt x="3973457" y="657015"/>
                  <a:pt x="3821266" y="1199767"/>
                </a:cubicBezTo>
                <a:cubicBezTo>
                  <a:pt x="3804145" y="1261659"/>
                  <a:pt x="3790828" y="1390206"/>
                  <a:pt x="3782267" y="1570171"/>
                </a:cubicBezTo>
                <a:cubicBezTo>
                  <a:pt x="3767999" y="1567314"/>
                  <a:pt x="3752780" y="1566362"/>
                  <a:pt x="3737561" y="1566362"/>
                </a:cubicBezTo>
                <a:cubicBezTo>
                  <a:pt x="3608199" y="1566362"/>
                  <a:pt x="3501665" y="1672056"/>
                  <a:pt x="3501665" y="1802506"/>
                </a:cubicBezTo>
                <a:lnTo>
                  <a:pt x="3501665" y="1921531"/>
                </a:lnTo>
                <a:lnTo>
                  <a:pt x="3382766" y="1921531"/>
                </a:lnTo>
                <a:lnTo>
                  <a:pt x="3382766" y="1907248"/>
                </a:lnTo>
                <a:cubicBezTo>
                  <a:pt x="3382766" y="1889156"/>
                  <a:pt x="3367547" y="1873921"/>
                  <a:pt x="3349474" y="1873921"/>
                </a:cubicBezTo>
                <a:cubicBezTo>
                  <a:pt x="3331402" y="1873921"/>
                  <a:pt x="3316182" y="1889156"/>
                  <a:pt x="3316182" y="1907248"/>
                </a:cubicBezTo>
                <a:lnTo>
                  <a:pt x="3316182" y="2002467"/>
                </a:lnTo>
                <a:cubicBezTo>
                  <a:pt x="3316182" y="2020559"/>
                  <a:pt x="3331402" y="2035794"/>
                  <a:pt x="3349474" y="2035794"/>
                </a:cubicBezTo>
                <a:cubicBezTo>
                  <a:pt x="3367547" y="2035794"/>
                  <a:pt x="3382766" y="2020559"/>
                  <a:pt x="3382766" y="2002467"/>
                </a:cubicBezTo>
                <a:lnTo>
                  <a:pt x="3382766" y="1988184"/>
                </a:lnTo>
                <a:lnTo>
                  <a:pt x="3501665" y="1988184"/>
                </a:lnTo>
                <a:lnTo>
                  <a:pt x="3501665" y="2226233"/>
                </a:lnTo>
                <a:lnTo>
                  <a:pt x="3382766" y="2226233"/>
                </a:lnTo>
                <a:lnTo>
                  <a:pt x="3382766" y="2211951"/>
                </a:lnTo>
                <a:cubicBezTo>
                  <a:pt x="3382766" y="2193859"/>
                  <a:pt x="3367547" y="2178624"/>
                  <a:pt x="3349474" y="2178624"/>
                </a:cubicBezTo>
                <a:cubicBezTo>
                  <a:pt x="3331402" y="2178624"/>
                  <a:pt x="3316182" y="2193859"/>
                  <a:pt x="3316182" y="2211951"/>
                </a:cubicBezTo>
                <a:lnTo>
                  <a:pt x="3316182" y="2307170"/>
                </a:lnTo>
                <a:cubicBezTo>
                  <a:pt x="3316182" y="2325262"/>
                  <a:pt x="3331402" y="2340497"/>
                  <a:pt x="3349474" y="2340497"/>
                </a:cubicBezTo>
                <a:cubicBezTo>
                  <a:pt x="3367547" y="2340497"/>
                  <a:pt x="3382766" y="2325262"/>
                  <a:pt x="3382766" y="2307170"/>
                </a:cubicBezTo>
                <a:lnTo>
                  <a:pt x="3382766" y="2292887"/>
                </a:lnTo>
                <a:lnTo>
                  <a:pt x="3501665" y="2292887"/>
                </a:lnTo>
                <a:lnTo>
                  <a:pt x="3501665" y="2530936"/>
                </a:lnTo>
                <a:lnTo>
                  <a:pt x="3382766" y="2530936"/>
                </a:lnTo>
                <a:lnTo>
                  <a:pt x="3382766" y="2516653"/>
                </a:lnTo>
                <a:cubicBezTo>
                  <a:pt x="3382766" y="2498561"/>
                  <a:pt x="3367547" y="2483326"/>
                  <a:pt x="3349474" y="2483326"/>
                </a:cubicBezTo>
                <a:cubicBezTo>
                  <a:pt x="3331402" y="2483326"/>
                  <a:pt x="3316182" y="2498561"/>
                  <a:pt x="3316182" y="2516653"/>
                </a:cubicBezTo>
                <a:lnTo>
                  <a:pt x="3316182" y="2611873"/>
                </a:lnTo>
                <a:cubicBezTo>
                  <a:pt x="3316182" y="2629964"/>
                  <a:pt x="3331402" y="2645199"/>
                  <a:pt x="3349474" y="2645199"/>
                </a:cubicBezTo>
                <a:cubicBezTo>
                  <a:pt x="3367547" y="2645199"/>
                  <a:pt x="3382766" y="2629964"/>
                  <a:pt x="3382766" y="2611873"/>
                </a:cubicBezTo>
                <a:lnTo>
                  <a:pt x="3382766" y="2597590"/>
                </a:lnTo>
                <a:lnTo>
                  <a:pt x="3501665" y="2597590"/>
                </a:lnTo>
                <a:lnTo>
                  <a:pt x="3501665" y="2835638"/>
                </a:lnTo>
                <a:lnTo>
                  <a:pt x="3382766" y="2835638"/>
                </a:lnTo>
                <a:lnTo>
                  <a:pt x="3382766" y="2821356"/>
                </a:lnTo>
                <a:cubicBezTo>
                  <a:pt x="3382766" y="2803264"/>
                  <a:pt x="3367547" y="2788029"/>
                  <a:pt x="3349474" y="2788029"/>
                </a:cubicBezTo>
                <a:cubicBezTo>
                  <a:pt x="3331402" y="2788029"/>
                  <a:pt x="3316182" y="2803264"/>
                  <a:pt x="3316182" y="2821356"/>
                </a:cubicBezTo>
                <a:lnTo>
                  <a:pt x="3316182" y="2916575"/>
                </a:lnTo>
                <a:cubicBezTo>
                  <a:pt x="3316182" y="2934667"/>
                  <a:pt x="3331402" y="2949902"/>
                  <a:pt x="3349474" y="2949902"/>
                </a:cubicBezTo>
                <a:cubicBezTo>
                  <a:pt x="3367547" y="2949902"/>
                  <a:pt x="3382766" y="2934667"/>
                  <a:pt x="3382766" y="2916575"/>
                </a:cubicBezTo>
                <a:lnTo>
                  <a:pt x="3382766" y="2902292"/>
                </a:lnTo>
                <a:lnTo>
                  <a:pt x="3501665" y="2902292"/>
                </a:lnTo>
                <a:lnTo>
                  <a:pt x="3501665" y="3140341"/>
                </a:lnTo>
                <a:lnTo>
                  <a:pt x="3382766" y="3140341"/>
                </a:lnTo>
                <a:lnTo>
                  <a:pt x="3382766" y="3126058"/>
                </a:lnTo>
                <a:cubicBezTo>
                  <a:pt x="3382766" y="3107966"/>
                  <a:pt x="3367547" y="3092731"/>
                  <a:pt x="3349474" y="3092731"/>
                </a:cubicBezTo>
                <a:cubicBezTo>
                  <a:pt x="3331402" y="3092731"/>
                  <a:pt x="3316182" y="3107966"/>
                  <a:pt x="3316182" y="3126058"/>
                </a:cubicBezTo>
                <a:lnTo>
                  <a:pt x="3316182" y="3221278"/>
                </a:lnTo>
                <a:cubicBezTo>
                  <a:pt x="3316182" y="3239370"/>
                  <a:pt x="3331402" y="3254605"/>
                  <a:pt x="3349474" y="3254605"/>
                </a:cubicBezTo>
                <a:cubicBezTo>
                  <a:pt x="3367547" y="3254605"/>
                  <a:pt x="3382766" y="3239370"/>
                  <a:pt x="3382766" y="3221278"/>
                </a:cubicBezTo>
                <a:lnTo>
                  <a:pt x="3382766" y="3206995"/>
                </a:lnTo>
                <a:lnTo>
                  <a:pt x="3501665" y="3206995"/>
                </a:lnTo>
                <a:lnTo>
                  <a:pt x="3501665" y="3445044"/>
                </a:lnTo>
                <a:lnTo>
                  <a:pt x="3382766" y="3445044"/>
                </a:lnTo>
                <a:lnTo>
                  <a:pt x="3382766" y="3430761"/>
                </a:lnTo>
                <a:cubicBezTo>
                  <a:pt x="3382766" y="3412669"/>
                  <a:pt x="3367547" y="3397434"/>
                  <a:pt x="3349474" y="3397434"/>
                </a:cubicBezTo>
                <a:cubicBezTo>
                  <a:pt x="3331402" y="3397434"/>
                  <a:pt x="3316182" y="3412669"/>
                  <a:pt x="3316182" y="3430761"/>
                </a:cubicBezTo>
                <a:lnTo>
                  <a:pt x="3316182" y="3525980"/>
                </a:lnTo>
                <a:cubicBezTo>
                  <a:pt x="3316182" y="3544072"/>
                  <a:pt x="3331402" y="3559307"/>
                  <a:pt x="3349474" y="3559307"/>
                </a:cubicBezTo>
                <a:cubicBezTo>
                  <a:pt x="3367547" y="3559307"/>
                  <a:pt x="3382766" y="3544072"/>
                  <a:pt x="3382766" y="3525980"/>
                </a:cubicBezTo>
                <a:lnTo>
                  <a:pt x="3382766" y="3511697"/>
                </a:lnTo>
                <a:lnTo>
                  <a:pt x="3501665" y="3511697"/>
                </a:lnTo>
                <a:lnTo>
                  <a:pt x="3501665" y="3749746"/>
                </a:lnTo>
                <a:lnTo>
                  <a:pt x="3382766" y="3749746"/>
                </a:lnTo>
                <a:lnTo>
                  <a:pt x="3382766" y="3735463"/>
                </a:lnTo>
                <a:cubicBezTo>
                  <a:pt x="3382766" y="3717372"/>
                  <a:pt x="3367547" y="3702136"/>
                  <a:pt x="3349474" y="3702136"/>
                </a:cubicBezTo>
                <a:cubicBezTo>
                  <a:pt x="3331402" y="3702136"/>
                  <a:pt x="3316182" y="3717372"/>
                  <a:pt x="3316182" y="3735463"/>
                </a:cubicBezTo>
                <a:lnTo>
                  <a:pt x="3316182" y="3830683"/>
                </a:lnTo>
                <a:cubicBezTo>
                  <a:pt x="3316182" y="3848775"/>
                  <a:pt x="3331402" y="3864010"/>
                  <a:pt x="3349474" y="3864010"/>
                </a:cubicBezTo>
                <a:cubicBezTo>
                  <a:pt x="3367547" y="3864010"/>
                  <a:pt x="3382766" y="3848775"/>
                  <a:pt x="3382766" y="3830683"/>
                </a:cubicBezTo>
                <a:lnTo>
                  <a:pt x="3382766" y="3816400"/>
                </a:lnTo>
                <a:lnTo>
                  <a:pt x="3501665" y="3816400"/>
                </a:lnTo>
                <a:lnTo>
                  <a:pt x="3501665" y="4054449"/>
                </a:lnTo>
                <a:lnTo>
                  <a:pt x="3382766" y="4054449"/>
                </a:lnTo>
                <a:lnTo>
                  <a:pt x="3382766" y="4040166"/>
                </a:lnTo>
                <a:cubicBezTo>
                  <a:pt x="3382766" y="4022074"/>
                  <a:pt x="3367547" y="4006839"/>
                  <a:pt x="3349474" y="4006839"/>
                </a:cubicBezTo>
                <a:cubicBezTo>
                  <a:pt x="3331402" y="4006839"/>
                  <a:pt x="3316182" y="4022074"/>
                  <a:pt x="3316182" y="4040166"/>
                </a:cubicBezTo>
                <a:lnTo>
                  <a:pt x="3316182" y="4135385"/>
                </a:lnTo>
                <a:cubicBezTo>
                  <a:pt x="3316182" y="4153477"/>
                  <a:pt x="3331402" y="4168712"/>
                  <a:pt x="3349474" y="4168712"/>
                </a:cubicBezTo>
                <a:cubicBezTo>
                  <a:pt x="3367547" y="4168712"/>
                  <a:pt x="3382766" y="4153477"/>
                  <a:pt x="3382766" y="4135385"/>
                </a:cubicBezTo>
                <a:lnTo>
                  <a:pt x="3382766" y="4121103"/>
                </a:lnTo>
                <a:lnTo>
                  <a:pt x="3501665" y="4121103"/>
                </a:lnTo>
                <a:lnTo>
                  <a:pt x="3501665" y="4359152"/>
                </a:lnTo>
                <a:lnTo>
                  <a:pt x="3382766" y="4359152"/>
                </a:lnTo>
                <a:lnTo>
                  <a:pt x="3382766" y="4344869"/>
                </a:lnTo>
                <a:cubicBezTo>
                  <a:pt x="3382766" y="4326777"/>
                  <a:pt x="3367547" y="4311542"/>
                  <a:pt x="3349474" y="4311542"/>
                </a:cubicBezTo>
                <a:cubicBezTo>
                  <a:pt x="3331402" y="4311542"/>
                  <a:pt x="3316182" y="4326777"/>
                  <a:pt x="3316182" y="4344869"/>
                </a:cubicBezTo>
                <a:lnTo>
                  <a:pt x="3316182" y="4440088"/>
                </a:lnTo>
                <a:cubicBezTo>
                  <a:pt x="3316182" y="4458180"/>
                  <a:pt x="3331402" y="4473415"/>
                  <a:pt x="3349474" y="4473415"/>
                </a:cubicBezTo>
                <a:cubicBezTo>
                  <a:pt x="3367547" y="4473415"/>
                  <a:pt x="3382766" y="4458180"/>
                  <a:pt x="3382766" y="4440088"/>
                </a:cubicBezTo>
                <a:lnTo>
                  <a:pt x="3382766" y="4425805"/>
                </a:lnTo>
                <a:lnTo>
                  <a:pt x="3501665" y="4425805"/>
                </a:lnTo>
                <a:lnTo>
                  <a:pt x="3501665" y="4663854"/>
                </a:lnTo>
                <a:lnTo>
                  <a:pt x="3382766" y="4663854"/>
                </a:lnTo>
                <a:lnTo>
                  <a:pt x="3382766" y="4649571"/>
                </a:lnTo>
                <a:cubicBezTo>
                  <a:pt x="3382766" y="4631480"/>
                  <a:pt x="3367547" y="4616244"/>
                  <a:pt x="3349474" y="4616244"/>
                </a:cubicBezTo>
                <a:cubicBezTo>
                  <a:pt x="3331402" y="4616244"/>
                  <a:pt x="3316182" y="4631480"/>
                  <a:pt x="3316182" y="4649571"/>
                </a:cubicBezTo>
                <a:lnTo>
                  <a:pt x="3316182" y="4744791"/>
                </a:lnTo>
                <a:cubicBezTo>
                  <a:pt x="3316182" y="4762883"/>
                  <a:pt x="3331402" y="4778118"/>
                  <a:pt x="3349474" y="4778118"/>
                </a:cubicBezTo>
                <a:cubicBezTo>
                  <a:pt x="3367547" y="4778118"/>
                  <a:pt x="3382766" y="4762883"/>
                  <a:pt x="3382766" y="4744791"/>
                </a:cubicBezTo>
                <a:lnTo>
                  <a:pt x="3382766" y="4730508"/>
                </a:lnTo>
                <a:lnTo>
                  <a:pt x="3501665" y="4730508"/>
                </a:lnTo>
                <a:lnTo>
                  <a:pt x="3501665" y="4968557"/>
                </a:lnTo>
                <a:lnTo>
                  <a:pt x="3382766" y="4968557"/>
                </a:lnTo>
                <a:lnTo>
                  <a:pt x="3382766" y="4954274"/>
                </a:lnTo>
                <a:cubicBezTo>
                  <a:pt x="3382766" y="4936182"/>
                  <a:pt x="3367547" y="4920947"/>
                  <a:pt x="3349474" y="4920947"/>
                </a:cubicBezTo>
                <a:cubicBezTo>
                  <a:pt x="3331402" y="4920947"/>
                  <a:pt x="3316182" y="4936182"/>
                  <a:pt x="3316182" y="4954274"/>
                </a:cubicBezTo>
                <a:lnTo>
                  <a:pt x="3316182" y="5049493"/>
                </a:lnTo>
                <a:cubicBezTo>
                  <a:pt x="3316182" y="5067585"/>
                  <a:pt x="3331402" y="5082820"/>
                  <a:pt x="3349474" y="5082820"/>
                </a:cubicBezTo>
                <a:cubicBezTo>
                  <a:pt x="3367547" y="5082820"/>
                  <a:pt x="3382766" y="5067585"/>
                  <a:pt x="3382766" y="5049493"/>
                </a:cubicBezTo>
                <a:lnTo>
                  <a:pt x="3382766" y="5035210"/>
                </a:lnTo>
                <a:lnTo>
                  <a:pt x="3501665" y="5035210"/>
                </a:lnTo>
                <a:lnTo>
                  <a:pt x="3501665" y="5273259"/>
                </a:lnTo>
                <a:lnTo>
                  <a:pt x="3382766" y="5273259"/>
                </a:lnTo>
                <a:lnTo>
                  <a:pt x="3382766" y="5258976"/>
                </a:lnTo>
                <a:cubicBezTo>
                  <a:pt x="3382766" y="5240885"/>
                  <a:pt x="3367547" y="5225650"/>
                  <a:pt x="3349474" y="5225650"/>
                </a:cubicBezTo>
                <a:cubicBezTo>
                  <a:pt x="3331402" y="5225650"/>
                  <a:pt x="3316182" y="5240885"/>
                  <a:pt x="3316182" y="5258976"/>
                </a:cubicBezTo>
                <a:lnTo>
                  <a:pt x="3316182" y="5354196"/>
                </a:lnTo>
                <a:cubicBezTo>
                  <a:pt x="3316182" y="5372288"/>
                  <a:pt x="3331402" y="5387523"/>
                  <a:pt x="3349474" y="5387523"/>
                </a:cubicBezTo>
                <a:cubicBezTo>
                  <a:pt x="3367547" y="5387523"/>
                  <a:pt x="3382766" y="5372288"/>
                  <a:pt x="3382766" y="5354196"/>
                </a:cubicBezTo>
                <a:lnTo>
                  <a:pt x="3382766" y="5339913"/>
                </a:lnTo>
                <a:lnTo>
                  <a:pt x="3501665" y="5339913"/>
                </a:lnTo>
                <a:lnTo>
                  <a:pt x="3501665" y="5577962"/>
                </a:lnTo>
                <a:lnTo>
                  <a:pt x="3382766" y="5577962"/>
                </a:lnTo>
                <a:lnTo>
                  <a:pt x="3382766" y="5563679"/>
                </a:lnTo>
                <a:cubicBezTo>
                  <a:pt x="3382766" y="5545588"/>
                  <a:pt x="3367547" y="5530352"/>
                  <a:pt x="3349474" y="5530352"/>
                </a:cubicBezTo>
                <a:cubicBezTo>
                  <a:pt x="3331402" y="5530352"/>
                  <a:pt x="3316182" y="5545588"/>
                  <a:pt x="3316182" y="5563679"/>
                </a:cubicBezTo>
                <a:lnTo>
                  <a:pt x="3316182" y="5658899"/>
                </a:lnTo>
                <a:cubicBezTo>
                  <a:pt x="3316182" y="5676990"/>
                  <a:pt x="3331402" y="5692225"/>
                  <a:pt x="3349474" y="5692225"/>
                </a:cubicBezTo>
                <a:cubicBezTo>
                  <a:pt x="3367547" y="5692225"/>
                  <a:pt x="3382766" y="5676990"/>
                  <a:pt x="3382766" y="5658899"/>
                </a:cubicBezTo>
                <a:lnTo>
                  <a:pt x="3382766" y="5644616"/>
                </a:lnTo>
                <a:lnTo>
                  <a:pt x="3501665" y="5644616"/>
                </a:lnTo>
                <a:lnTo>
                  <a:pt x="3501665" y="5882664"/>
                </a:lnTo>
                <a:lnTo>
                  <a:pt x="3382766" y="5882664"/>
                </a:lnTo>
                <a:lnTo>
                  <a:pt x="3382766" y="5868382"/>
                </a:lnTo>
                <a:cubicBezTo>
                  <a:pt x="3382766" y="5850290"/>
                  <a:pt x="3367547" y="5835055"/>
                  <a:pt x="3349474" y="5835055"/>
                </a:cubicBezTo>
                <a:cubicBezTo>
                  <a:pt x="3331402" y="5835055"/>
                  <a:pt x="3316182" y="5850290"/>
                  <a:pt x="3316182" y="5868382"/>
                </a:cubicBezTo>
                <a:lnTo>
                  <a:pt x="3316182" y="5963601"/>
                </a:lnTo>
                <a:cubicBezTo>
                  <a:pt x="3316182" y="5981693"/>
                  <a:pt x="3331402" y="5996928"/>
                  <a:pt x="3349474" y="5996928"/>
                </a:cubicBezTo>
                <a:cubicBezTo>
                  <a:pt x="3367547" y="5996928"/>
                  <a:pt x="3382766" y="5981693"/>
                  <a:pt x="3382766" y="5963601"/>
                </a:cubicBezTo>
                <a:lnTo>
                  <a:pt x="3382766" y="5949318"/>
                </a:lnTo>
                <a:lnTo>
                  <a:pt x="3501665" y="5949318"/>
                </a:lnTo>
                <a:lnTo>
                  <a:pt x="3501665" y="6187367"/>
                </a:lnTo>
                <a:lnTo>
                  <a:pt x="3382766" y="6187367"/>
                </a:lnTo>
                <a:lnTo>
                  <a:pt x="3382766" y="6173084"/>
                </a:lnTo>
                <a:cubicBezTo>
                  <a:pt x="3382766" y="6154993"/>
                  <a:pt x="3367547" y="6139757"/>
                  <a:pt x="3349474" y="6139757"/>
                </a:cubicBezTo>
                <a:cubicBezTo>
                  <a:pt x="3331402" y="6139757"/>
                  <a:pt x="3316182" y="6154993"/>
                  <a:pt x="3316182" y="6173084"/>
                </a:cubicBezTo>
                <a:lnTo>
                  <a:pt x="3316182" y="6268304"/>
                </a:lnTo>
                <a:cubicBezTo>
                  <a:pt x="3316182" y="6286396"/>
                  <a:pt x="3331402" y="6301631"/>
                  <a:pt x="3349474" y="6301631"/>
                </a:cubicBezTo>
                <a:cubicBezTo>
                  <a:pt x="3367547" y="6301631"/>
                  <a:pt x="3382766" y="6286396"/>
                  <a:pt x="3382766" y="6268304"/>
                </a:cubicBezTo>
                <a:lnTo>
                  <a:pt x="3382766" y="6254021"/>
                </a:lnTo>
                <a:lnTo>
                  <a:pt x="3501665" y="6254021"/>
                </a:lnTo>
                <a:lnTo>
                  <a:pt x="3501665" y="6492070"/>
                </a:lnTo>
                <a:lnTo>
                  <a:pt x="3382766" y="6492070"/>
                </a:lnTo>
                <a:lnTo>
                  <a:pt x="3382766" y="6477787"/>
                </a:lnTo>
                <a:cubicBezTo>
                  <a:pt x="3382766" y="6459695"/>
                  <a:pt x="3367547" y="6444460"/>
                  <a:pt x="3349474" y="6444460"/>
                </a:cubicBezTo>
                <a:cubicBezTo>
                  <a:pt x="3331402" y="6444460"/>
                  <a:pt x="3316182" y="6459695"/>
                  <a:pt x="3316182" y="6477787"/>
                </a:cubicBezTo>
                <a:lnTo>
                  <a:pt x="3316182" y="6573006"/>
                </a:lnTo>
                <a:cubicBezTo>
                  <a:pt x="3316182" y="6591098"/>
                  <a:pt x="3331402" y="6606333"/>
                  <a:pt x="3349474" y="6606333"/>
                </a:cubicBezTo>
                <a:cubicBezTo>
                  <a:pt x="3367547" y="6606333"/>
                  <a:pt x="3382766" y="6591098"/>
                  <a:pt x="3382766" y="6573006"/>
                </a:cubicBezTo>
                <a:lnTo>
                  <a:pt x="3382766" y="6558723"/>
                </a:lnTo>
                <a:lnTo>
                  <a:pt x="3501665" y="6558723"/>
                </a:lnTo>
                <a:lnTo>
                  <a:pt x="3501665" y="6796772"/>
                </a:lnTo>
                <a:lnTo>
                  <a:pt x="3382766" y="6796772"/>
                </a:lnTo>
                <a:lnTo>
                  <a:pt x="3382766" y="6782489"/>
                </a:lnTo>
                <a:cubicBezTo>
                  <a:pt x="3382766" y="6764398"/>
                  <a:pt x="3367547" y="6749162"/>
                  <a:pt x="3349474" y="6749162"/>
                </a:cubicBezTo>
                <a:cubicBezTo>
                  <a:pt x="3331402" y="6749162"/>
                  <a:pt x="3316182" y="6764398"/>
                  <a:pt x="3316182" y="6782489"/>
                </a:cubicBezTo>
                <a:lnTo>
                  <a:pt x="3316182" y="6877709"/>
                </a:lnTo>
                <a:cubicBezTo>
                  <a:pt x="3316182" y="6895801"/>
                  <a:pt x="3331402" y="6911036"/>
                  <a:pt x="3349474" y="6911036"/>
                </a:cubicBezTo>
                <a:cubicBezTo>
                  <a:pt x="3367547" y="6911036"/>
                  <a:pt x="3382766" y="6895801"/>
                  <a:pt x="3382766" y="6877709"/>
                </a:cubicBezTo>
                <a:lnTo>
                  <a:pt x="3382766" y="6863426"/>
                </a:lnTo>
                <a:lnTo>
                  <a:pt x="3501665" y="6863426"/>
                </a:lnTo>
                <a:lnTo>
                  <a:pt x="3501665" y="7101475"/>
                </a:lnTo>
                <a:lnTo>
                  <a:pt x="3382766" y="7101475"/>
                </a:lnTo>
                <a:lnTo>
                  <a:pt x="3382766" y="7087192"/>
                </a:lnTo>
                <a:cubicBezTo>
                  <a:pt x="3382766" y="7069101"/>
                  <a:pt x="3367547" y="7053865"/>
                  <a:pt x="3349474" y="7053865"/>
                </a:cubicBezTo>
                <a:cubicBezTo>
                  <a:pt x="3331402" y="7053865"/>
                  <a:pt x="3316182" y="7069101"/>
                  <a:pt x="3316182" y="7087192"/>
                </a:cubicBezTo>
                <a:lnTo>
                  <a:pt x="3316182" y="7182411"/>
                </a:lnTo>
                <a:cubicBezTo>
                  <a:pt x="3316182" y="7200503"/>
                  <a:pt x="3331402" y="7215738"/>
                  <a:pt x="3349474" y="7215738"/>
                </a:cubicBezTo>
                <a:cubicBezTo>
                  <a:pt x="3367547" y="7215738"/>
                  <a:pt x="3382766" y="7200503"/>
                  <a:pt x="3382766" y="7182411"/>
                </a:cubicBezTo>
                <a:lnTo>
                  <a:pt x="3382766" y="7168129"/>
                </a:lnTo>
                <a:lnTo>
                  <a:pt x="3501665" y="7168129"/>
                </a:lnTo>
                <a:lnTo>
                  <a:pt x="3501665" y="7406177"/>
                </a:lnTo>
                <a:lnTo>
                  <a:pt x="3382766" y="7406177"/>
                </a:lnTo>
                <a:lnTo>
                  <a:pt x="3382766" y="7391894"/>
                </a:lnTo>
                <a:cubicBezTo>
                  <a:pt x="3382766" y="7373803"/>
                  <a:pt x="3367547" y="7358568"/>
                  <a:pt x="3349474" y="7358568"/>
                </a:cubicBezTo>
                <a:cubicBezTo>
                  <a:pt x="3331402" y="7358568"/>
                  <a:pt x="3316182" y="7373803"/>
                  <a:pt x="3316182" y="7391894"/>
                </a:cubicBezTo>
                <a:lnTo>
                  <a:pt x="3316182" y="7487114"/>
                </a:lnTo>
                <a:cubicBezTo>
                  <a:pt x="3316182" y="7505206"/>
                  <a:pt x="3331402" y="7520441"/>
                  <a:pt x="3349474" y="7520441"/>
                </a:cubicBezTo>
                <a:cubicBezTo>
                  <a:pt x="3367547" y="7520441"/>
                  <a:pt x="3382766" y="7505206"/>
                  <a:pt x="3382766" y="7487114"/>
                </a:cubicBezTo>
                <a:lnTo>
                  <a:pt x="3382766" y="7472831"/>
                </a:lnTo>
                <a:lnTo>
                  <a:pt x="3501665" y="7472831"/>
                </a:lnTo>
                <a:lnTo>
                  <a:pt x="3501665" y="7910841"/>
                </a:lnTo>
                <a:cubicBezTo>
                  <a:pt x="3501665" y="7965116"/>
                  <a:pt x="3519738" y="8014631"/>
                  <a:pt x="3550176" y="8054623"/>
                </a:cubicBezTo>
                <a:cubicBezTo>
                  <a:pt x="3277183" y="8436453"/>
                  <a:pt x="2912876" y="8762104"/>
                  <a:pt x="2821562" y="7961307"/>
                </a:cubicBezTo>
                <a:cubicBezTo>
                  <a:pt x="2669371" y="6637755"/>
                  <a:pt x="2697907" y="5361813"/>
                  <a:pt x="2545716" y="4514360"/>
                </a:cubicBezTo>
                <a:lnTo>
                  <a:pt x="2697907" y="4342964"/>
                </a:lnTo>
                <a:cubicBezTo>
                  <a:pt x="2697907" y="4342964"/>
                  <a:pt x="2697907" y="4085871"/>
                  <a:pt x="2498156" y="4114437"/>
                </a:cubicBezTo>
                <a:cubicBezTo>
                  <a:pt x="2298405" y="4143003"/>
                  <a:pt x="-136650" y="5390379"/>
                  <a:pt x="6029" y="5637950"/>
                </a:cubicBezTo>
                <a:cubicBezTo>
                  <a:pt x="148708" y="5885521"/>
                  <a:pt x="548209" y="5714126"/>
                  <a:pt x="548209" y="5714126"/>
                </a:cubicBezTo>
                <a:cubicBezTo>
                  <a:pt x="548209" y="5714126"/>
                  <a:pt x="976247" y="8123181"/>
                  <a:pt x="1052342" y="8913503"/>
                </a:cubicBezTo>
                <a:cubicBezTo>
                  <a:pt x="1128438" y="9703825"/>
                  <a:pt x="3782267" y="10437016"/>
                  <a:pt x="3886898" y="9484820"/>
                </a:cubicBezTo>
                <a:cubicBezTo>
                  <a:pt x="3991530" y="8532624"/>
                  <a:pt x="4933211" y="8104137"/>
                  <a:pt x="4638341" y="5114243"/>
                </a:cubicBezTo>
                <a:cubicBezTo>
                  <a:pt x="4343471" y="2124349"/>
                  <a:pt x="4486150" y="1295938"/>
                  <a:pt x="4486150" y="1295938"/>
                </a:cubicBezTo>
                <a:lnTo>
                  <a:pt x="5989987" y="847454"/>
                </a:lnTo>
                <a:close/>
                <a:moveTo>
                  <a:pt x="3569200" y="1801554"/>
                </a:moveTo>
                <a:cubicBezTo>
                  <a:pt x="3569200" y="1708239"/>
                  <a:pt x="3645295" y="1632063"/>
                  <a:pt x="3738512" y="1632063"/>
                </a:cubicBezTo>
                <a:cubicBezTo>
                  <a:pt x="3752780" y="1632063"/>
                  <a:pt x="3766097" y="1633968"/>
                  <a:pt x="3779414" y="1637776"/>
                </a:cubicBezTo>
                <a:cubicBezTo>
                  <a:pt x="3775609" y="1722522"/>
                  <a:pt x="3772755" y="1817741"/>
                  <a:pt x="3770853" y="1920579"/>
                </a:cubicBezTo>
                <a:lnTo>
                  <a:pt x="3569200" y="1920579"/>
                </a:lnTo>
                <a:lnTo>
                  <a:pt x="3569200" y="1801554"/>
                </a:lnTo>
                <a:close/>
                <a:moveTo>
                  <a:pt x="3569200" y="1988184"/>
                </a:moveTo>
                <a:lnTo>
                  <a:pt x="3768951" y="1988184"/>
                </a:lnTo>
                <a:cubicBezTo>
                  <a:pt x="3767999" y="2063408"/>
                  <a:pt x="3766097" y="2143392"/>
                  <a:pt x="3766097" y="2226233"/>
                </a:cubicBezTo>
                <a:lnTo>
                  <a:pt x="3569200" y="2226233"/>
                </a:lnTo>
                <a:lnTo>
                  <a:pt x="3569200" y="1988184"/>
                </a:lnTo>
                <a:close/>
                <a:moveTo>
                  <a:pt x="3569200" y="2292887"/>
                </a:moveTo>
                <a:lnTo>
                  <a:pt x="3765146" y="2292887"/>
                </a:lnTo>
                <a:cubicBezTo>
                  <a:pt x="3764195" y="2370015"/>
                  <a:pt x="3764195" y="2449047"/>
                  <a:pt x="3764195" y="2530936"/>
                </a:cubicBezTo>
                <a:lnTo>
                  <a:pt x="3569200" y="2530936"/>
                </a:lnTo>
                <a:lnTo>
                  <a:pt x="3569200" y="2292887"/>
                </a:lnTo>
                <a:close/>
                <a:moveTo>
                  <a:pt x="3569200" y="2597590"/>
                </a:moveTo>
                <a:lnTo>
                  <a:pt x="3764195" y="2597590"/>
                </a:lnTo>
                <a:cubicBezTo>
                  <a:pt x="3764195" y="2674717"/>
                  <a:pt x="3764195" y="2754702"/>
                  <a:pt x="3764195" y="2835638"/>
                </a:cubicBezTo>
                <a:lnTo>
                  <a:pt x="3569200" y="2835638"/>
                </a:lnTo>
                <a:lnTo>
                  <a:pt x="3569200" y="2597590"/>
                </a:lnTo>
                <a:close/>
                <a:moveTo>
                  <a:pt x="3569200" y="2902292"/>
                </a:moveTo>
                <a:lnTo>
                  <a:pt x="3765146" y="2902292"/>
                </a:lnTo>
                <a:cubicBezTo>
                  <a:pt x="3765146" y="2980372"/>
                  <a:pt x="3766097" y="3059404"/>
                  <a:pt x="3767048" y="3140341"/>
                </a:cubicBezTo>
                <a:lnTo>
                  <a:pt x="3570151" y="3140341"/>
                </a:lnTo>
                <a:lnTo>
                  <a:pt x="3570151" y="2902292"/>
                </a:lnTo>
                <a:close/>
                <a:moveTo>
                  <a:pt x="3569200" y="3206995"/>
                </a:moveTo>
                <a:lnTo>
                  <a:pt x="3767048" y="3206995"/>
                </a:lnTo>
                <a:cubicBezTo>
                  <a:pt x="3767999" y="3285075"/>
                  <a:pt x="3768951" y="3365059"/>
                  <a:pt x="3769902" y="3445044"/>
                </a:cubicBezTo>
                <a:lnTo>
                  <a:pt x="3569200" y="3445044"/>
                </a:lnTo>
                <a:lnTo>
                  <a:pt x="3569200" y="3206995"/>
                </a:lnTo>
                <a:close/>
                <a:moveTo>
                  <a:pt x="3569200" y="3511697"/>
                </a:moveTo>
                <a:lnTo>
                  <a:pt x="3769902" y="3511697"/>
                </a:lnTo>
                <a:cubicBezTo>
                  <a:pt x="3770853" y="3590730"/>
                  <a:pt x="3771804" y="3669762"/>
                  <a:pt x="3772755" y="3749746"/>
                </a:cubicBezTo>
                <a:lnTo>
                  <a:pt x="3568249" y="3749746"/>
                </a:lnTo>
                <a:lnTo>
                  <a:pt x="3568249" y="3511697"/>
                </a:lnTo>
                <a:close/>
                <a:moveTo>
                  <a:pt x="3569200" y="3816400"/>
                </a:moveTo>
                <a:lnTo>
                  <a:pt x="3774658" y="3816400"/>
                </a:lnTo>
                <a:cubicBezTo>
                  <a:pt x="3775609" y="3895432"/>
                  <a:pt x="3777511" y="3974464"/>
                  <a:pt x="3778462" y="4054449"/>
                </a:cubicBezTo>
                <a:lnTo>
                  <a:pt x="3569200" y="4054449"/>
                </a:lnTo>
                <a:lnTo>
                  <a:pt x="3569200" y="3816400"/>
                </a:lnTo>
                <a:close/>
                <a:moveTo>
                  <a:pt x="3569200" y="4121103"/>
                </a:moveTo>
                <a:lnTo>
                  <a:pt x="3779414" y="4121103"/>
                </a:lnTo>
                <a:cubicBezTo>
                  <a:pt x="3780365" y="4200135"/>
                  <a:pt x="3782267" y="4280119"/>
                  <a:pt x="3784170" y="4359152"/>
                </a:cubicBezTo>
                <a:lnTo>
                  <a:pt x="3569200" y="4359152"/>
                </a:lnTo>
                <a:lnTo>
                  <a:pt x="3569200" y="4121103"/>
                </a:lnTo>
                <a:close/>
                <a:moveTo>
                  <a:pt x="3569200" y="4425805"/>
                </a:moveTo>
                <a:lnTo>
                  <a:pt x="3785121" y="4425805"/>
                </a:lnTo>
                <a:cubicBezTo>
                  <a:pt x="3787023" y="4504838"/>
                  <a:pt x="3787974" y="4584822"/>
                  <a:pt x="3789877" y="4663854"/>
                </a:cubicBezTo>
                <a:lnTo>
                  <a:pt x="3569200" y="4663854"/>
                </a:lnTo>
                <a:lnTo>
                  <a:pt x="3569200" y="4425805"/>
                </a:lnTo>
                <a:close/>
                <a:moveTo>
                  <a:pt x="3569200" y="4730508"/>
                </a:moveTo>
                <a:lnTo>
                  <a:pt x="3791779" y="4730508"/>
                </a:lnTo>
                <a:cubicBezTo>
                  <a:pt x="3793682" y="4810492"/>
                  <a:pt x="3795584" y="4889525"/>
                  <a:pt x="3796535" y="4968557"/>
                </a:cubicBezTo>
                <a:lnTo>
                  <a:pt x="3569200" y="4968557"/>
                </a:lnTo>
                <a:lnTo>
                  <a:pt x="3569200" y="4730508"/>
                </a:lnTo>
                <a:close/>
                <a:moveTo>
                  <a:pt x="3569200" y="5035210"/>
                </a:moveTo>
                <a:lnTo>
                  <a:pt x="3798438" y="5035210"/>
                </a:lnTo>
                <a:cubicBezTo>
                  <a:pt x="3800340" y="5115195"/>
                  <a:pt x="3802242" y="5194227"/>
                  <a:pt x="3804145" y="5273259"/>
                </a:cubicBezTo>
                <a:lnTo>
                  <a:pt x="3569200" y="5273259"/>
                </a:lnTo>
                <a:lnTo>
                  <a:pt x="3569200" y="5035210"/>
                </a:lnTo>
                <a:close/>
                <a:moveTo>
                  <a:pt x="3569200" y="5339913"/>
                </a:moveTo>
                <a:lnTo>
                  <a:pt x="3806047" y="5339913"/>
                </a:lnTo>
                <a:cubicBezTo>
                  <a:pt x="3807950" y="5419898"/>
                  <a:pt x="3809852" y="5499882"/>
                  <a:pt x="3811754" y="5577962"/>
                </a:cubicBezTo>
                <a:lnTo>
                  <a:pt x="3570151" y="5577962"/>
                </a:lnTo>
                <a:lnTo>
                  <a:pt x="3570151" y="5339913"/>
                </a:lnTo>
                <a:close/>
                <a:moveTo>
                  <a:pt x="3569200" y="5644616"/>
                </a:moveTo>
                <a:lnTo>
                  <a:pt x="3812706" y="5644616"/>
                </a:lnTo>
                <a:cubicBezTo>
                  <a:pt x="3814608" y="5725552"/>
                  <a:pt x="3816510" y="5804584"/>
                  <a:pt x="3819364" y="5882664"/>
                </a:cubicBezTo>
                <a:lnTo>
                  <a:pt x="3569200" y="5882664"/>
                </a:lnTo>
                <a:lnTo>
                  <a:pt x="3569200" y="5644616"/>
                </a:lnTo>
                <a:close/>
                <a:moveTo>
                  <a:pt x="3569200" y="5949318"/>
                </a:moveTo>
                <a:lnTo>
                  <a:pt x="3821266" y="5949318"/>
                </a:lnTo>
                <a:cubicBezTo>
                  <a:pt x="3823168" y="6030255"/>
                  <a:pt x="3826022" y="6110239"/>
                  <a:pt x="3827924" y="6187367"/>
                </a:cubicBezTo>
                <a:lnTo>
                  <a:pt x="3569200" y="6187367"/>
                </a:lnTo>
                <a:lnTo>
                  <a:pt x="3569200" y="5949318"/>
                </a:lnTo>
                <a:close/>
                <a:moveTo>
                  <a:pt x="3569200" y="6254021"/>
                </a:moveTo>
                <a:lnTo>
                  <a:pt x="3829827" y="6254021"/>
                </a:lnTo>
                <a:cubicBezTo>
                  <a:pt x="3831729" y="6335910"/>
                  <a:pt x="3834583" y="6415894"/>
                  <a:pt x="3836485" y="6492070"/>
                </a:cubicBezTo>
                <a:lnTo>
                  <a:pt x="3569200" y="6492070"/>
                </a:lnTo>
                <a:lnTo>
                  <a:pt x="3569200" y="6254021"/>
                </a:lnTo>
                <a:close/>
                <a:moveTo>
                  <a:pt x="3569200" y="6558723"/>
                </a:moveTo>
                <a:lnTo>
                  <a:pt x="3838388" y="6558723"/>
                </a:lnTo>
                <a:cubicBezTo>
                  <a:pt x="3841241" y="6642516"/>
                  <a:pt x="3843144" y="6721549"/>
                  <a:pt x="3845046" y="6796772"/>
                </a:cubicBezTo>
                <a:lnTo>
                  <a:pt x="3569200" y="6796772"/>
                </a:lnTo>
                <a:lnTo>
                  <a:pt x="3569200" y="6558723"/>
                </a:lnTo>
                <a:close/>
                <a:moveTo>
                  <a:pt x="3569200" y="7168129"/>
                </a:moveTo>
                <a:lnTo>
                  <a:pt x="3854558" y="7168129"/>
                </a:lnTo>
                <a:lnTo>
                  <a:pt x="3854558" y="7101475"/>
                </a:lnTo>
                <a:lnTo>
                  <a:pt x="3569200" y="7101475"/>
                </a:lnTo>
                <a:lnTo>
                  <a:pt x="3569200" y="6863426"/>
                </a:lnTo>
                <a:lnTo>
                  <a:pt x="3846948" y="6863426"/>
                </a:lnTo>
                <a:cubicBezTo>
                  <a:pt x="3852655" y="7060531"/>
                  <a:pt x="3858363" y="7221452"/>
                  <a:pt x="3862167" y="7336667"/>
                </a:cubicBezTo>
                <a:cubicBezTo>
                  <a:pt x="3864070" y="7380468"/>
                  <a:pt x="3861216" y="7424269"/>
                  <a:pt x="3854558" y="7467118"/>
                </a:cubicBezTo>
                <a:lnTo>
                  <a:pt x="3854558" y="7406177"/>
                </a:lnTo>
                <a:lnTo>
                  <a:pt x="3569200" y="7406177"/>
                </a:lnTo>
                <a:lnTo>
                  <a:pt x="3569200" y="7168129"/>
                </a:lnTo>
                <a:close/>
                <a:moveTo>
                  <a:pt x="3569200" y="7910841"/>
                </a:moveTo>
                <a:lnTo>
                  <a:pt x="3569200" y="7472831"/>
                </a:lnTo>
                <a:lnTo>
                  <a:pt x="3853607" y="7472831"/>
                </a:lnTo>
                <a:cubicBezTo>
                  <a:pt x="3840290" y="7558529"/>
                  <a:pt x="3810803" y="7641370"/>
                  <a:pt x="3767048" y="7716594"/>
                </a:cubicBezTo>
                <a:cubicBezTo>
                  <a:pt x="3720440" y="7797530"/>
                  <a:pt x="3659563" y="7896558"/>
                  <a:pt x="3592029" y="7995587"/>
                </a:cubicBezTo>
                <a:cubicBezTo>
                  <a:pt x="3577761" y="7970829"/>
                  <a:pt x="3569200" y="7941311"/>
                  <a:pt x="3569200" y="7910841"/>
                </a:cubicBezTo>
                <a:close/>
              </a:path>
            </a:pathLst>
          </a:custGeom>
          <a:solidFill>
            <a:srgbClr val="82C5BF"/>
          </a:solidFill>
          <a:ln w="951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DF1296-DF64-2AFB-4984-2114F6B131AC}"/>
              </a:ext>
            </a:extLst>
          </p:cNvPr>
          <p:cNvSpPr txBox="1"/>
          <p:nvPr/>
        </p:nvSpPr>
        <p:spPr>
          <a:xfrm>
            <a:off x="1520904" y="1277612"/>
            <a:ext cx="21335842" cy="140038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cs-CZ" sz="8500" dirty="0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  <a:cs typeface="Arimo" panose="020B0604020202020204" pitchFamily="34" charset="0"/>
              </a:rPr>
              <a:t>Obsah</a:t>
            </a:r>
          </a:p>
        </p:txBody>
      </p:sp>
      <p:sp>
        <p:nvSpPr>
          <p:cNvPr id="95" name="Graphic 14">
            <a:extLst>
              <a:ext uri="{FF2B5EF4-FFF2-40B4-BE49-F238E27FC236}">
                <a16:creationId xmlns:a16="http://schemas.microsoft.com/office/drawing/2014/main" id="{568F7BFF-E659-003B-ED8C-7781C4D13BC2}"/>
              </a:ext>
            </a:extLst>
          </p:cNvPr>
          <p:cNvSpPr/>
          <p:nvPr/>
        </p:nvSpPr>
        <p:spPr>
          <a:xfrm>
            <a:off x="4019249" y="3992215"/>
            <a:ext cx="7771732" cy="3099277"/>
          </a:xfrm>
          <a:custGeom>
            <a:avLst/>
            <a:gdLst>
              <a:gd name="connsiteX0" fmla="*/ 7771733 w 7771732"/>
              <a:gd name="connsiteY0" fmla="*/ 2266282 h 3099277"/>
              <a:gd name="connsiteX1" fmla="*/ 7771733 w 7771732"/>
              <a:gd name="connsiteY1" fmla="*/ 0 h 3099277"/>
              <a:gd name="connsiteX2" fmla="*/ 6805191 w 7771732"/>
              <a:gd name="connsiteY2" fmla="*/ 970548 h 3099277"/>
              <a:gd name="connsiteX3" fmla="*/ 6602868 w 7771732"/>
              <a:gd name="connsiteY3" fmla="*/ 1054683 h 3099277"/>
              <a:gd name="connsiteX4" fmla="*/ 4208715 w 7771732"/>
              <a:gd name="connsiteY4" fmla="*/ 1054683 h 3099277"/>
              <a:gd name="connsiteX5" fmla="*/ 4208715 w 7771732"/>
              <a:gd name="connsiteY5" fmla="*/ 610307 h 3099277"/>
              <a:gd name="connsiteX6" fmla="*/ 4216060 w 7771732"/>
              <a:gd name="connsiteY6" fmla="*/ 610307 h 3099277"/>
              <a:gd name="connsiteX7" fmla="*/ 4252117 w 7771732"/>
              <a:gd name="connsiteY7" fmla="*/ 578590 h 3099277"/>
              <a:gd name="connsiteX8" fmla="*/ 4217395 w 7771732"/>
              <a:gd name="connsiteY8" fmla="*/ 540195 h 3099277"/>
              <a:gd name="connsiteX9" fmla="*/ 4068157 w 7771732"/>
              <a:gd name="connsiteY9" fmla="*/ 540195 h 3099277"/>
              <a:gd name="connsiteX10" fmla="*/ 4032099 w 7771732"/>
              <a:gd name="connsiteY10" fmla="*/ 571912 h 3099277"/>
              <a:gd name="connsiteX11" fmla="*/ 4066822 w 7771732"/>
              <a:gd name="connsiteY11" fmla="*/ 610307 h 3099277"/>
              <a:gd name="connsiteX12" fmla="*/ 4075168 w 7771732"/>
              <a:gd name="connsiteY12" fmla="*/ 610307 h 3099277"/>
              <a:gd name="connsiteX13" fmla="*/ 4075168 w 7771732"/>
              <a:gd name="connsiteY13" fmla="*/ 1054683 h 3099277"/>
              <a:gd name="connsiteX14" fmla="*/ 3811414 w 7771732"/>
              <a:gd name="connsiteY14" fmla="*/ 1054683 h 3099277"/>
              <a:gd name="connsiteX15" fmla="*/ 3811414 w 7771732"/>
              <a:gd name="connsiteY15" fmla="*/ 610307 h 3099277"/>
              <a:gd name="connsiteX16" fmla="*/ 3818759 w 7771732"/>
              <a:gd name="connsiteY16" fmla="*/ 610307 h 3099277"/>
              <a:gd name="connsiteX17" fmla="*/ 3854817 w 7771732"/>
              <a:gd name="connsiteY17" fmla="*/ 578590 h 3099277"/>
              <a:gd name="connsiteX18" fmla="*/ 3820094 w 7771732"/>
              <a:gd name="connsiteY18" fmla="*/ 540195 h 3099277"/>
              <a:gd name="connsiteX19" fmla="*/ 3670857 w 7771732"/>
              <a:gd name="connsiteY19" fmla="*/ 540195 h 3099277"/>
              <a:gd name="connsiteX20" fmla="*/ 3634799 w 7771732"/>
              <a:gd name="connsiteY20" fmla="*/ 571912 h 3099277"/>
              <a:gd name="connsiteX21" fmla="*/ 3669521 w 7771732"/>
              <a:gd name="connsiteY21" fmla="*/ 610307 h 3099277"/>
              <a:gd name="connsiteX22" fmla="*/ 3677868 w 7771732"/>
              <a:gd name="connsiteY22" fmla="*/ 610307 h 3099277"/>
              <a:gd name="connsiteX23" fmla="*/ 3677868 w 7771732"/>
              <a:gd name="connsiteY23" fmla="*/ 1054683 h 3099277"/>
              <a:gd name="connsiteX24" fmla="*/ 3414114 w 7771732"/>
              <a:gd name="connsiteY24" fmla="*/ 1054683 h 3099277"/>
              <a:gd name="connsiteX25" fmla="*/ 3414114 w 7771732"/>
              <a:gd name="connsiteY25" fmla="*/ 610307 h 3099277"/>
              <a:gd name="connsiteX26" fmla="*/ 3421459 w 7771732"/>
              <a:gd name="connsiteY26" fmla="*/ 610307 h 3099277"/>
              <a:gd name="connsiteX27" fmla="*/ 3457516 w 7771732"/>
              <a:gd name="connsiteY27" fmla="*/ 578590 h 3099277"/>
              <a:gd name="connsiteX28" fmla="*/ 3422794 w 7771732"/>
              <a:gd name="connsiteY28" fmla="*/ 540195 h 3099277"/>
              <a:gd name="connsiteX29" fmla="*/ 3273556 w 7771732"/>
              <a:gd name="connsiteY29" fmla="*/ 540195 h 3099277"/>
              <a:gd name="connsiteX30" fmla="*/ 3237499 w 7771732"/>
              <a:gd name="connsiteY30" fmla="*/ 571912 h 3099277"/>
              <a:gd name="connsiteX31" fmla="*/ 3272221 w 7771732"/>
              <a:gd name="connsiteY31" fmla="*/ 610307 h 3099277"/>
              <a:gd name="connsiteX32" fmla="*/ 3280567 w 7771732"/>
              <a:gd name="connsiteY32" fmla="*/ 610307 h 3099277"/>
              <a:gd name="connsiteX33" fmla="*/ 3280567 w 7771732"/>
              <a:gd name="connsiteY33" fmla="*/ 1054683 h 3099277"/>
              <a:gd name="connsiteX34" fmla="*/ 3016813 w 7771732"/>
              <a:gd name="connsiteY34" fmla="*/ 1054683 h 3099277"/>
              <a:gd name="connsiteX35" fmla="*/ 3016813 w 7771732"/>
              <a:gd name="connsiteY35" fmla="*/ 610307 h 3099277"/>
              <a:gd name="connsiteX36" fmla="*/ 3024158 w 7771732"/>
              <a:gd name="connsiteY36" fmla="*/ 610307 h 3099277"/>
              <a:gd name="connsiteX37" fmla="*/ 3060216 w 7771732"/>
              <a:gd name="connsiteY37" fmla="*/ 578590 h 3099277"/>
              <a:gd name="connsiteX38" fmla="*/ 3025494 w 7771732"/>
              <a:gd name="connsiteY38" fmla="*/ 540195 h 3099277"/>
              <a:gd name="connsiteX39" fmla="*/ 2876256 w 7771732"/>
              <a:gd name="connsiteY39" fmla="*/ 540195 h 3099277"/>
              <a:gd name="connsiteX40" fmla="*/ 2840198 w 7771732"/>
              <a:gd name="connsiteY40" fmla="*/ 571912 h 3099277"/>
              <a:gd name="connsiteX41" fmla="*/ 2874920 w 7771732"/>
              <a:gd name="connsiteY41" fmla="*/ 610307 h 3099277"/>
              <a:gd name="connsiteX42" fmla="*/ 2883267 w 7771732"/>
              <a:gd name="connsiteY42" fmla="*/ 610307 h 3099277"/>
              <a:gd name="connsiteX43" fmla="*/ 2883267 w 7771732"/>
              <a:gd name="connsiteY43" fmla="*/ 1054683 h 3099277"/>
              <a:gd name="connsiteX44" fmla="*/ 369590 w 7771732"/>
              <a:gd name="connsiteY44" fmla="*/ 1054683 h 3099277"/>
              <a:gd name="connsiteX45" fmla="*/ 193308 w 7771732"/>
              <a:gd name="connsiteY45" fmla="*/ 1002266 h 3099277"/>
              <a:gd name="connsiteX46" fmla="*/ 26375 w 7771732"/>
              <a:gd name="connsiteY46" fmla="*/ 893091 h 3099277"/>
              <a:gd name="connsiteX47" fmla="*/ 0 w 7771732"/>
              <a:gd name="connsiteY47" fmla="*/ 1373191 h 3099277"/>
              <a:gd name="connsiteX48" fmla="*/ 188634 w 7771732"/>
              <a:gd name="connsiteY48" fmla="*/ 1277705 h 3099277"/>
              <a:gd name="connsiteX49" fmla="*/ 465409 w 7771732"/>
              <a:gd name="connsiteY49" fmla="*/ 1211600 h 3099277"/>
              <a:gd name="connsiteX50" fmla="*/ 2045931 w 7771732"/>
              <a:gd name="connsiteY50" fmla="*/ 1211600 h 3099277"/>
              <a:gd name="connsiteX51" fmla="*/ 1792860 w 7771732"/>
              <a:gd name="connsiteY51" fmla="*/ 1395894 h 3099277"/>
              <a:gd name="connsiteX52" fmla="*/ 1578518 w 7771732"/>
              <a:gd name="connsiteY52" fmla="*/ 1713066 h 3099277"/>
              <a:gd name="connsiteX53" fmla="*/ 1499726 w 7771732"/>
              <a:gd name="connsiteY53" fmla="*/ 2101018 h 3099277"/>
              <a:gd name="connsiteX54" fmla="*/ 1578518 w 7771732"/>
              <a:gd name="connsiteY54" fmla="*/ 2488971 h 3099277"/>
              <a:gd name="connsiteX55" fmla="*/ 1792860 w 7771732"/>
              <a:gd name="connsiteY55" fmla="*/ 2806143 h 3099277"/>
              <a:gd name="connsiteX56" fmla="*/ 2110033 w 7771732"/>
              <a:gd name="connsiteY56" fmla="*/ 3020485 h 3099277"/>
              <a:gd name="connsiteX57" fmla="*/ 2497985 w 7771732"/>
              <a:gd name="connsiteY57" fmla="*/ 3099278 h 3099277"/>
              <a:gd name="connsiteX58" fmla="*/ 4858418 w 7771732"/>
              <a:gd name="connsiteY58" fmla="*/ 3099278 h 3099277"/>
              <a:gd name="connsiteX59" fmla="*/ 5246370 w 7771732"/>
              <a:gd name="connsiteY59" fmla="*/ 3020485 h 3099277"/>
              <a:gd name="connsiteX60" fmla="*/ 5563543 w 7771732"/>
              <a:gd name="connsiteY60" fmla="*/ 2806143 h 3099277"/>
              <a:gd name="connsiteX61" fmla="*/ 5777885 w 7771732"/>
              <a:gd name="connsiteY61" fmla="*/ 2488971 h 3099277"/>
              <a:gd name="connsiteX62" fmla="*/ 5856677 w 7771732"/>
              <a:gd name="connsiteY62" fmla="*/ 2101018 h 3099277"/>
              <a:gd name="connsiteX63" fmla="*/ 5777885 w 7771732"/>
              <a:gd name="connsiteY63" fmla="*/ 1713066 h 3099277"/>
              <a:gd name="connsiteX64" fmla="*/ 5563543 w 7771732"/>
              <a:gd name="connsiteY64" fmla="*/ 1395894 h 3099277"/>
              <a:gd name="connsiteX65" fmla="*/ 5310472 w 7771732"/>
              <a:gd name="connsiteY65" fmla="*/ 1211600 h 3099277"/>
              <a:gd name="connsiteX66" fmla="*/ 6527414 w 7771732"/>
              <a:gd name="connsiteY66" fmla="*/ 1211600 h 3099277"/>
              <a:gd name="connsiteX67" fmla="*/ 6857273 w 7771732"/>
              <a:gd name="connsiteY67" fmla="*/ 1348485 h 3099277"/>
              <a:gd name="connsiteX68" fmla="*/ 7771733 w 7771732"/>
              <a:gd name="connsiteY68" fmla="*/ 2266282 h 3099277"/>
              <a:gd name="connsiteX69" fmla="*/ 3246179 w 7771732"/>
              <a:gd name="connsiteY69" fmla="*/ 1252999 h 3099277"/>
              <a:gd name="connsiteX70" fmla="*/ 3246179 w 7771732"/>
              <a:gd name="connsiteY70" fmla="*/ 2949038 h 3099277"/>
              <a:gd name="connsiteX71" fmla="*/ 2628193 w 7771732"/>
              <a:gd name="connsiteY71" fmla="*/ 2949038 h 3099277"/>
              <a:gd name="connsiteX72" fmla="*/ 2628193 w 7771732"/>
              <a:gd name="connsiteY72" fmla="*/ 1252999 h 3099277"/>
              <a:gd name="connsiteX73" fmla="*/ 3246179 w 7771732"/>
              <a:gd name="connsiteY73" fmla="*/ 1252999 h 3099277"/>
              <a:gd name="connsiteX74" fmla="*/ 3357690 w 7771732"/>
              <a:gd name="connsiteY74" fmla="*/ 1252999 h 3099277"/>
              <a:gd name="connsiteX75" fmla="*/ 3975676 w 7771732"/>
              <a:gd name="connsiteY75" fmla="*/ 1252999 h 3099277"/>
              <a:gd name="connsiteX76" fmla="*/ 3975676 w 7771732"/>
              <a:gd name="connsiteY76" fmla="*/ 2949038 h 3099277"/>
              <a:gd name="connsiteX77" fmla="*/ 3357690 w 7771732"/>
              <a:gd name="connsiteY77" fmla="*/ 2949038 h 3099277"/>
              <a:gd name="connsiteX78" fmla="*/ 3357690 w 7771732"/>
              <a:gd name="connsiteY78" fmla="*/ 1252999 h 3099277"/>
              <a:gd name="connsiteX79" fmla="*/ 4087187 w 7771732"/>
              <a:gd name="connsiteY79" fmla="*/ 1252999 h 3099277"/>
              <a:gd name="connsiteX80" fmla="*/ 4705174 w 7771732"/>
              <a:gd name="connsiteY80" fmla="*/ 1252999 h 3099277"/>
              <a:gd name="connsiteX81" fmla="*/ 4705174 w 7771732"/>
              <a:gd name="connsiteY81" fmla="*/ 2949038 h 3099277"/>
              <a:gd name="connsiteX82" fmla="*/ 4087187 w 7771732"/>
              <a:gd name="connsiteY82" fmla="*/ 2949038 h 3099277"/>
              <a:gd name="connsiteX83" fmla="*/ 4087187 w 7771732"/>
              <a:gd name="connsiteY83" fmla="*/ 1252999 h 3099277"/>
              <a:gd name="connsiteX84" fmla="*/ 1899364 w 7771732"/>
              <a:gd name="connsiteY84" fmla="*/ 2699974 h 3099277"/>
              <a:gd name="connsiteX85" fmla="*/ 1650300 w 7771732"/>
              <a:gd name="connsiteY85" fmla="*/ 2101018 h 3099277"/>
              <a:gd name="connsiteX86" fmla="*/ 1899364 w 7771732"/>
              <a:gd name="connsiteY86" fmla="*/ 1502063 h 3099277"/>
              <a:gd name="connsiteX87" fmla="*/ 2498319 w 7771732"/>
              <a:gd name="connsiteY87" fmla="*/ 1252999 h 3099277"/>
              <a:gd name="connsiteX88" fmla="*/ 2516682 w 7771732"/>
              <a:gd name="connsiteY88" fmla="*/ 1252999 h 3099277"/>
              <a:gd name="connsiteX89" fmla="*/ 2516682 w 7771732"/>
              <a:gd name="connsiteY89" fmla="*/ 2949038 h 3099277"/>
              <a:gd name="connsiteX90" fmla="*/ 2498319 w 7771732"/>
              <a:gd name="connsiteY90" fmla="*/ 2949038 h 3099277"/>
              <a:gd name="connsiteX91" fmla="*/ 1899364 w 7771732"/>
              <a:gd name="connsiteY91" fmla="*/ 2699974 h 3099277"/>
              <a:gd name="connsiteX92" fmla="*/ 5706772 w 7771732"/>
              <a:gd name="connsiteY92" fmla="*/ 2101018 h 3099277"/>
              <a:gd name="connsiteX93" fmla="*/ 5457707 w 7771732"/>
              <a:gd name="connsiteY93" fmla="*/ 2699974 h 3099277"/>
              <a:gd name="connsiteX94" fmla="*/ 4858752 w 7771732"/>
              <a:gd name="connsiteY94" fmla="*/ 2949038 h 3099277"/>
              <a:gd name="connsiteX95" fmla="*/ 4817019 w 7771732"/>
              <a:gd name="connsiteY95" fmla="*/ 2949038 h 3099277"/>
              <a:gd name="connsiteX96" fmla="*/ 4817019 w 7771732"/>
              <a:gd name="connsiteY96" fmla="*/ 1252999 h 3099277"/>
              <a:gd name="connsiteX97" fmla="*/ 4858752 w 7771732"/>
              <a:gd name="connsiteY97" fmla="*/ 1252999 h 3099277"/>
              <a:gd name="connsiteX98" fmla="*/ 5457707 w 7771732"/>
              <a:gd name="connsiteY98" fmla="*/ 1502063 h 3099277"/>
              <a:gd name="connsiteX99" fmla="*/ 5706772 w 7771732"/>
              <a:gd name="connsiteY99" fmla="*/ 2101018 h 3099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</a:cxnLst>
            <a:rect l="l" t="t" r="r" b="b"/>
            <a:pathLst>
              <a:path w="7771732" h="3099277">
                <a:moveTo>
                  <a:pt x="7771733" y="2266282"/>
                </a:moveTo>
                <a:lnTo>
                  <a:pt x="7771733" y="0"/>
                </a:lnTo>
                <a:lnTo>
                  <a:pt x="6805191" y="970548"/>
                </a:lnTo>
                <a:cubicBezTo>
                  <a:pt x="6751438" y="1024301"/>
                  <a:pt x="6678655" y="1054683"/>
                  <a:pt x="6602868" y="1054683"/>
                </a:cubicBezTo>
                <a:lnTo>
                  <a:pt x="4208715" y="1054683"/>
                </a:lnTo>
                <a:lnTo>
                  <a:pt x="4208715" y="610307"/>
                </a:lnTo>
                <a:lnTo>
                  <a:pt x="4216060" y="610307"/>
                </a:lnTo>
                <a:cubicBezTo>
                  <a:pt x="4234423" y="610307"/>
                  <a:pt x="4250114" y="596952"/>
                  <a:pt x="4252117" y="578590"/>
                </a:cubicBezTo>
                <a:cubicBezTo>
                  <a:pt x="4254120" y="557890"/>
                  <a:pt x="4237761" y="540195"/>
                  <a:pt x="4217395" y="540195"/>
                </a:cubicBezTo>
                <a:lnTo>
                  <a:pt x="4068157" y="540195"/>
                </a:lnTo>
                <a:cubicBezTo>
                  <a:pt x="4049794" y="540195"/>
                  <a:pt x="4034103" y="553550"/>
                  <a:pt x="4032099" y="571912"/>
                </a:cubicBezTo>
                <a:cubicBezTo>
                  <a:pt x="4030096" y="592612"/>
                  <a:pt x="4046456" y="610307"/>
                  <a:pt x="4066822" y="610307"/>
                </a:cubicBezTo>
                <a:lnTo>
                  <a:pt x="4075168" y="610307"/>
                </a:lnTo>
                <a:lnTo>
                  <a:pt x="4075168" y="1054683"/>
                </a:lnTo>
                <a:lnTo>
                  <a:pt x="3811414" y="1054683"/>
                </a:lnTo>
                <a:lnTo>
                  <a:pt x="3811414" y="610307"/>
                </a:lnTo>
                <a:lnTo>
                  <a:pt x="3818759" y="610307"/>
                </a:lnTo>
                <a:cubicBezTo>
                  <a:pt x="3837122" y="610307"/>
                  <a:pt x="3852814" y="596952"/>
                  <a:pt x="3854817" y="578590"/>
                </a:cubicBezTo>
                <a:cubicBezTo>
                  <a:pt x="3856820" y="557890"/>
                  <a:pt x="3840461" y="540195"/>
                  <a:pt x="3820094" y="540195"/>
                </a:cubicBezTo>
                <a:lnTo>
                  <a:pt x="3670857" y="540195"/>
                </a:lnTo>
                <a:cubicBezTo>
                  <a:pt x="3652494" y="540195"/>
                  <a:pt x="3636802" y="553550"/>
                  <a:pt x="3634799" y="571912"/>
                </a:cubicBezTo>
                <a:cubicBezTo>
                  <a:pt x="3632796" y="592612"/>
                  <a:pt x="3649155" y="610307"/>
                  <a:pt x="3669521" y="610307"/>
                </a:cubicBezTo>
                <a:lnTo>
                  <a:pt x="3677868" y="610307"/>
                </a:lnTo>
                <a:lnTo>
                  <a:pt x="3677868" y="1054683"/>
                </a:lnTo>
                <a:lnTo>
                  <a:pt x="3414114" y="1054683"/>
                </a:lnTo>
                <a:lnTo>
                  <a:pt x="3414114" y="610307"/>
                </a:lnTo>
                <a:lnTo>
                  <a:pt x="3421459" y="610307"/>
                </a:lnTo>
                <a:cubicBezTo>
                  <a:pt x="3439821" y="610307"/>
                  <a:pt x="3455513" y="596952"/>
                  <a:pt x="3457516" y="578590"/>
                </a:cubicBezTo>
                <a:cubicBezTo>
                  <a:pt x="3459519" y="557890"/>
                  <a:pt x="3443160" y="540195"/>
                  <a:pt x="3422794" y="540195"/>
                </a:cubicBezTo>
                <a:lnTo>
                  <a:pt x="3273556" y="540195"/>
                </a:lnTo>
                <a:cubicBezTo>
                  <a:pt x="3255193" y="540195"/>
                  <a:pt x="3239502" y="553550"/>
                  <a:pt x="3237499" y="571912"/>
                </a:cubicBezTo>
                <a:cubicBezTo>
                  <a:pt x="3235495" y="592612"/>
                  <a:pt x="3251855" y="610307"/>
                  <a:pt x="3272221" y="610307"/>
                </a:cubicBezTo>
                <a:lnTo>
                  <a:pt x="3280567" y="610307"/>
                </a:lnTo>
                <a:lnTo>
                  <a:pt x="3280567" y="1054683"/>
                </a:lnTo>
                <a:lnTo>
                  <a:pt x="3016813" y="1054683"/>
                </a:lnTo>
                <a:lnTo>
                  <a:pt x="3016813" y="610307"/>
                </a:lnTo>
                <a:lnTo>
                  <a:pt x="3024158" y="610307"/>
                </a:lnTo>
                <a:cubicBezTo>
                  <a:pt x="3042521" y="610307"/>
                  <a:pt x="3058212" y="596952"/>
                  <a:pt x="3060216" y="578590"/>
                </a:cubicBezTo>
                <a:cubicBezTo>
                  <a:pt x="3062219" y="557890"/>
                  <a:pt x="3045859" y="540195"/>
                  <a:pt x="3025494" y="540195"/>
                </a:cubicBezTo>
                <a:lnTo>
                  <a:pt x="2876256" y="540195"/>
                </a:lnTo>
                <a:cubicBezTo>
                  <a:pt x="2857893" y="540195"/>
                  <a:pt x="2842201" y="553550"/>
                  <a:pt x="2840198" y="571912"/>
                </a:cubicBezTo>
                <a:cubicBezTo>
                  <a:pt x="2838195" y="592612"/>
                  <a:pt x="2854554" y="610307"/>
                  <a:pt x="2874920" y="610307"/>
                </a:cubicBezTo>
                <a:lnTo>
                  <a:pt x="2883267" y="610307"/>
                </a:lnTo>
                <a:lnTo>
                  <a:pt x="2883267" y="1054683"/>
                </a:lnTo>
                <a:lnTo>
                  <a:pt x="369590" y="1054683"/>
                </a:lnTo>
                <a:cubicBezTo>
                  <a:pt x="306823" y="1054683"/>
                  <a:pt x="245725" y="1036320"/>
                  <a:pt x="193308" y="1002266"/>
                </a:cubicBezTo>
                <a:lnTo>
                  <a:pt x="26375" y="893091"/>
                </a:lnTo>
                <a:lnTo>
                  <a:pt x="0" y="1373191"/>
                </a:lnTo>
                <a:lnTo>
                  <a:pt x="188634" y="1277705"/>
                </a:lnTo>
                <a:cubicBezTo>
                  <a:pt x="274438" y="1234303"/>
                  <a:pt x="369256" y="1211600"/>
                  <a:pt x="465409" y="1211600"/>
                </a:cubicBezTo>
                <a:lnTo>
                  <a:pt x="2045931" y="1211600"/>
                </a:lnTo>
                <a:cubicBezTo>
                  <a:pt x="1952782" y="1259342"/>
                  <a:pt x="1867980" y="1321108"/>
                  <a:pt x="1792860" y="1395894"/>
                </a:cubicBezTo>
                <a:cubicBezTo>
                  <a:pt x="1701047" y="1487707"/>
                  <a:pt x="1628932" y="1594544"/>
                  <a:pt x="1578518" y="1713066"/>
                </a:cubicBezTo>
                <a:cubicBezTo>
                  <a:pt x="1526101" y="1836263"/>
                  <a:pt x="1499726" y="1966804"/>
                  <a:pt x="1499726" y="2101018"/>
                </a:cubicBezTo>
                <a:cubicBezTo>
                  <a:pt x="1499726" y="2235233"/>
                  <a:pt x="1526101" y="2365774"/>
                  <a:pt x="1578518" y="2488971"/>
                </a:cubicBezTo>
                <a:cubicBezTo>
                  <a:pt x="1628932" y="2607827"/>
                  <a:pt x="1701047" y="2714330"/>
                  <a:pt x="1792860" y="2806143"/>
                </a:cubicBezTo>
                <a:cubicBezTo>
                  <a:pt x="1884674" y="2897957"/>
                  <a:pt x="1991511" y="2970072"/>
                  <a:pt x="2110033" y="3020485"/>
                </a:cubicBezTo>
                <a:cubicBezTo>
                  <a:pt x="2233230" y="3072902"/>
                  <a:pt x="2363771" y="3099278"/>
                  <a:pt x="2497985" y="3099278"/>
                </a:cubicBezTo>
                <a:lnTo>
                  <a:pt x="4858418" y="3099278"/>
                </a:lnTo>
                <a:cubicBezTo>
                  <a:pt x="4992632" y="3099278"/>
                  <a:pt x="5123174" y="3072902"/>
                  <a:pt x="5246370" y="3020485"/>
                </a:cubicBezTo>
                <a:cubicBezTo>
                  <a:pt x="5365227" y="2970072"/>
                  <a:pt x="5471730" y="2897957"/>
                  <a:pt x="5563543" y="2806143"/>
                </a:cubicBezTo>
                <a:cubicBezTo>
                  <a:pt x="5655356" y="2714330"/>
                  <a:pt x="5727471" y="2607493"/>
                  <a:pt x="5777885" y="2488971"/>
                </a:cubicBezTo>
                <a:cubicBezTo>
                  <a:pt x="5830302" y="2365774"/>
                  <a:pt x="5856677" y="2235233"/>
                  <a:pt x="5856677" y="2101018"/>
                </a:cubicBezTo>
                <a:cubicBezTo>
                  <a:pt x="5856677" y="1966804"/>
                  <a:pt x="5830302" y="1836263"/>
                  <a:pt x="5777885" y="1713066"/>
                </a:cubicBezTo>
                <a:cubicBezTo>
                  <a:pt x="5727471" y="1594210"/>
                  <a:pt x="5655356" y="1487707"/>
                  <a:pt x="5563543" y="1395894"/>
                </a:cubicBezTo>
                <a:cubicBezTo>
                  <a:pt x="5488757" y="1321108"/>
                  <a:pt x="5403955" y="1259342"/>
                  <a:pt x="5310472" y="1211600"/>
                </a:cubicBezTo>
                <a:lnTo>
                  <a:pt x="6527414" y="1211600"/>
                </a:lnTo>
                <a:cubicBezTo>
                  <a:pt x="6651278" y="1211600"/>
                  <a:pt x="6769801" y="1261012"/>
                  <a:pt x="6857273" y="1348485"/>
                </a:cubicBezTo>
                <a:lnTo>
                  <a:pt x="7771733" y="2266282"/>
                </a:lnTo>
                <a:close/>
                <a:moveTo>
                  <a:pt x="3246179" y="1252999"/>
                </a:moveTo>
                <a:lnTo>
                  <a:pt x="3246179" y="2949038"/>
                </a:lnTo>
                <a:lnTo>
                  <a:pt x="2628193" y="2949038"/>
                </a:lnTo>
                <a:lnTo>
                  <a:pt x="2628193" y="1252999"/>
                </a:lnTo>
                <a:lnTo>
                  <a:pt x="3246179" y="1252999"/>
                </a:lnTo>
                <a:close/>
                <a:moveTo>
                  <a:pt x="3357690" y="1252999"/>
                </a:moveTo>
                <a:lnTo>
                  <a:pt x="3975676" y="1252999"/>
                </a:lnTo>
                <a:lnTo>
                  <a:pt x="3975676" y="2949038"/>
                </a:lnTo>
                <a:lnTo>
                  <a:pt x="3357690" y="2949038"/>
                </a:lnTo>
                <a:lnTo>
                  <a:pt x="3357690" y="1252999"/>
                </a:lnTo>
                <a:close/>
                <a:moveTo>
                  <a:pt x="4087187" y="1252999"/>
                </a:moveTo>
                <a:lnTo>
                  <a:pt x="4705174" y="1252999"/>
                </a:lnTo>
                <a:lnTo>
                  <a:pt x="4705174" y="2949038"/>
                </a:lnTo>
                <a:lnTo>
                  <a:pt x="4087187" y="2949038"/>
                </a:lnTo>
                <a:lnTo>
                  <a:pt x="4087187" y="1252999"/>
                </a:lnTo>
                <a:close/>
                <a:moveTo>
                  <a:pt x="1899364" y="2699974"/>
                </a:moveTo>
                <a:cubicBezTo>
                  <a:pt x="1738774" y="2539384"/>
                  <a:pt x="1650300" y="2326712"/>
                  <a:pt x="1650300" y="2101018"/>
                </a:cubicBezTo>
                <a:cubicBezTo>
                  <a:pt x="1650300" y="1875325"/>
                  <a:pt x="1738774" y="1662986"/>
                  <a:pt x="1899364" y="1502063"/>
                </a:cubicBezTo>
                <a:cubicBezTo>
                  <a:pt x="2059953" y="1341140"/>
                  <a:pt x="2272626" y="1252999"/>
                  <a:pt x="2498319" y="1252999"/>
                </a:cubicBezTo>
                <a:lnTo>
                  <a:pt x="2516682" y="1252999"/>
                </a:lnTo>
                <a:lnTo>
                  <a:pt x="2516682" y="2949038"/>
                </a:lnTo>
                <a:lnTo>
                  <a:pt x="2498319" y="2949038"/>
                </a:lnTo>
                <a:cubicBezTo>
                  <a:pt x="2272626" y="2949038"/>
                  <a:pt x="2059953" y="2860564"/>
                  <a:pt x="1899364" y="2699974"/>
                </a:cubicBezTo>
                <a:close/>
                <a:moveTo>
                  <a:pt x="5706772" y="2101018"/>
                </a:moveTo>
                <a:cubicBezTo>
                  <a:pt x="5706772" y="2326378"/>
                  <a:pt x="5618297" y="2539051"/>
                  <a:pt x="5457707" y="2699974"/>
                </a:cubicBezTo>
                <a:cubicBezTo>
                  <a:pt x="5297118" y="2860898"/>
                  <a:pt x="5084445" y="2949038"/>
                  <a:pt x="4858752" y="2949038"/>
                </a:cubicBezTo>
                <a:lnTo>
                  <a:pt x="4817019" y="2949038"/>
                </a:lnTo>
                <a:lnTo>
                  <a:pt x="4817019" y="1252999"/>
                </a:lnTo>
                <a:lnTo>
                  <a:pt x="4858752" y="1252999"/>
                </a:lnTo>
                <a:cubicBezTo>
                  <a:pt x="5084112" y="1252999"/>
                  <a:pt x="5296784" y="1341473"/>
                  <a:pt x="5457707" y="1502063"/>
                </a:cubicBezTo>
                <a:cubicBezTo>
                  <a:pt x="5618631" y="1662652"/>
                  <a:pt x="5706772" y="1875659"/>
                  <a:pt x="5706772" y="2101018"/>
                </a:cubicBezTo>
                <a:close/>
              </a:path>
            </a:pathLst>
          </a:custGeom>
          <a:solidFill>
            <a:srgbClr val="FFDDD3"/>
          </a:solidFill>
          <a:ln w="333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31D08CD-23E5-F157-4F7F-91240E38A777}"/>
              </a:ext>
            </a:extLst>
          </p:cNvPr>
          <p:cNvSpPr txBox="1"/>
          <p:nvPr/>
        </p:nvSpPr>
        <p:spPr>
          <a:xfrm>
            <a:off x="12987415" y="3430160"/>
            <a:ext cx="6416218" cy="224676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r">
              <a:defRPr sz="7200">
                <a:solidFill>
                  <a:schemeClr val="tx2"/>
                </a:solidFill>
                <a:latin typeface="Heebo Medium" pitchFamily="2" charset="-79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pPr algn="l"/>
            <a:r>
              <a:rPr lang="cs-CZ" sz="7000" dirty="0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  <a:cs typeface="Space Grotesk" pitchFamily="2" charset="77"/>
              </a:rPr>
              <a:t>Základní informace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64216C4-EF53-E11E-4CF8-508669A75220}"/>
              </a:ext>
            </a:extLst>
          </p:cNvPr>
          <p:cNvSpPr txBox="1"/>
          <p:nvPr/>
        </p:nvSpPr>
        <p:spPr>
          <a:xfrm>
            <a:off x="12987415" y="6551514"/>
            <a:ext cx="6416218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r">
              <a:defRPr sz="7200">
                <a:solidFill>
                  <a:schemeClr val="tx2"/>
                </a:solidFill>
                <a:latin typeface="Heebo Medium" pitchFamily="2" charset="-79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pPr algn="l"/>
            <a:r>
              <a:rPr lang="cs-CZ" sz="7000" dirty="0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  <a:cs typeface="Space Grotesk" pitchFamily="2" charset="77"/>
              </a:rPr>
              <a:t>Vznik díla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A619719-DE61-D65E-A557-C28F57130964}"/>
              </a:ext>
            </a:extLst>
          </p:cNvPr>
          <p:cNvSpPr txBox="1"/>
          <p:nvPr/>
        </p:nvSpPr>
        <p:spPr>
          <a:xfrm>
            <a:off x="12987415" y="8595650"/>
            <a:ext cx="6416218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r">
              <a:defRPr sz="7200">
                <a:solidFill>
                  <a:schemeClr val="tx2"/>
                </a:solidFill>
                <a:latin typeface="Heebo Medium" pitchFamily="2" charset="-79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pPr algn="l"/>
            <a:r>
              <a:rPr lang="cs-CZ" sz="7000" dirty="0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  <a:cs typeface="Space Grotesk" pitchFamily="2" charset="77"/>
              </a:rPr>
              <a:t>Obsazení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FA2EB3C-8567-FAEE-BA03-93787F79D2A0}"/>
              </a:ext>
            </a:extLst>
          </p:cNvPr>
          <p:cNvSpPr txBox="1"/>
          <p:nvPr/>
        </p:nvSpPr>
        <p:spPr>
          <a:xfrm>
            <a:off x="12987415" y="10639786"/>
            <a:ext cx="6416218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r">
              <a:defRPr sz="7200">
                <a:solidFill>
                  <a:schemeClr val="tx2"/>
                </a:solidFill>
                <a:latin typeface="Heebo Medium" pitchFamily="2" charset="-79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pPr algn="l"/>
            <a:r>
              <a:rPr lang="cs-CZ" sz="7000" dirty="0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  <a:cs typeface="Space Grotesk" pitchFamily="2" charset="77"/>
              </a:rPr>
              <a:t>Děj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CF16EEB-A659-B478-6D7F-D223DF112832}"/>
              </a:ext>
            </a:extLst>
          </p:cNvPr>
          <p:cNvSpPr txBox="1"/>
          <p:nvPr/>
        </p:nvSpPr>
        <p:spPr>
          <a:xfrm>
            <a:off x="20290953" y="4507378"/>
            <a:ext cx="1883247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r">
              <a:defRPr sz="7200">
                <a:solidFill>
                  <a:schemeClr val="tx2"/>
                </a:solidFill>
                <a:latin typeface="Heebo Medium" pitchFamily="2" charset="-79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pPr algn="l"/>
            <a:r>
              <a:rPr lang="en-US" sz="7000" dirty="0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  <a:cs typeface="Space Grotesk" pitchFamily="2" charset="77"/>
              </a:rPr>
              <a:t>01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63F5790-1EC7-1A49-245D-2AFEBBEF2443}"/>
              </a:ext>
            </a:extLst>
          </p:cNvPr>
          <p:cNvSpPr txBox="1"/>
          <p:nvPr/>
        </p:nvSpPr>
        <p:spPr>
          <a:xfrm>
            <a:off x="20290953" y="6551514"/>
            <a:ext cx="1883247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r">
              <a:defRPr sz="7200">
                <a:solidFill>
                  <a:schemeClr val="tx2"/>
                </a:solidFill>
                <a:latin typeface="Heebo Medium" pitchFamily="2" charset="-79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pPr algn="l"/>
            <a:r>
              <a:rPr lang="en-US" sz="7000" dirty="0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  <a:cs typeface="Space Grotesk" pitchFamily="2" charset="77"/>
              </a:rPr>
              <a:t>02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DE5F0B1-CDD7-3E6D-616B-CCC5C39F41B0}"/>
              </a:ext>
            </a:extLst>
          </p:cNvPr>
          <p:cNvSpPr txBox="1"/>
          <p:nvPr/>
        </p:nvSpPr>
        <p:spPr>
          <a:xfrm>
            <a:off x="20277913" y="8595650"/>
            <a:ext cx="1883247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r">
              <a:defRPr sz="7200">
                <a:solidFill>
                  <a:schemeClr val="tx2"/>
                </a:solidFill>
                <a:latin typeface="Heebo Medium" pitchFamily="2" charset="-79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pPr algn="l"/>
            <a:r>
              <a:rPr lang="en-US" sz="7000" dirty="0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  <a:cs typeface="Space Grotesk" pitchFamily="2" charset="77"/>
              </a:rPr>
              <a:t>03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A8FFCBD-1835-E7DA-FF61-DC8BCF22B2FA}"/>
              </a:ext>
            </a:extLst>
          </p:cNvPr>
          <p:cNvSpPr txBox="1"/>
          <p:nvPr/>
        </p:nvSpPr>
        <p:spPr>
          <a:xfrm>
            <a:off x="20277913" y="10639786"/>
            <a:ext cx="1883247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r">
              <a:defRPr sz="7200">
                <a:solidFill>
                  <a:schemeClr val="tx2"/>
                </a:solidFill>
                <a:latin typeface="Heebo Medium" pitchFamily="2" charset="-79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pPr algn="l"/>
            <a:r>
              <a:rPr lang="en-US" sz="7000" dirty="0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  <a:cs typeface="Space Grotesk" pitchFamily="2" charset="77"/>
              </a:rPr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16505882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>
            <a:extLst>
              <a:ext uri="{FF2B5EF4-FFF2-40B4-BE49-F238E27FC236}">
                <a16:creationId xmlns:a16="http://schemas.microsoft.com/office/drawing/2014/main" id="{07FDC07D-80F8-500A-D8C5-76AD1ADED126}"/>
              </a:ext>
            </a:extLst>
          </p:cNvPr>
          <p:cNvSpPr/>
          <p:nvPr/>
        </p:nvSpPr>
        <p:spPr>
          <a:xfrm rot="12854980">
            <a:off x="21288716" y="8812767"/>
            <a:ext cx="7614809" cy="1266064"/>
          </a:xfrm>
          <a:custGeom>
            <a:avLst/>
            <a:gdLst>
              <a:gd name="connsiteX0" fmla="*/ 0 w 7614809"/>
              <a:gd name="connsiteY0" fmla="*/ 0 h 1266064"/>
              <a:gd name="connsiteX1" fmla="*/ 7614809 w 7614809"/>
              <a:gd name="connsiteY1" fmla="*/ 0 h 1266064"/>
              <a:gd name="connsiteX2" fmla="*/ 7614809 w 7614809"/>
              <a:gd name="connsiteY2" fmla="*/ 1266065 h 1266064"/>
              <a:gd name="connsiteX3" fmla="*/ 0 w 7614809"/>
              <a:gd name="connsiteY3" fmla="*/ 1266065 h 1266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14809" h="1266064">
                <a:moveTo>
                  <a:pt x="0" y="0"/>
                </a:moveTo>
                <a:lnTo>
                  <a:pt x="7614809" y="0"/>
                </a:lnTo>
                <a:lnTo>
                  <a:pt x="7614809" y="1266065"/>
                </a:lnTo>
                <a:lnTo>
                  <a:pt x="0" y="1266065"/>
                </a:lnTo>
                <a:close/>
              </a:path>
            </a:pathLst>
          </a:custGeom>
          <a:solidFill>
            <a:srgbClr val="FFDDD3"/>
          </a:solidFill>
          <a:ln w="309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FD33D3E-A812-7152-9F33-9E1C0F5A335A}"/>
              </a:ext>
            </a:extLst>
          </p:cNvPr>
          <p:cNvGrpSpPr/>
          <p:nvPr/>
        </p:nvGrpSpPr>
        <p:grpSpPr>
          <a:xfrm rot="12790708">
            <a:off x="21625310" y="9014088"/>
            <a:ext cx="7007775" cy="972431"/>
            <a:chOff x="2176960" y="9056546"/>
            <a:chExt cx="7007775" cy="972431"/>
          </a:xfrm>
        </p:grpSpPr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C3D5C5F0-A99F-2FAE-B939-F6F10AF636B7}"/>
                </a:ext>
              </a:extLst>
            </p:cNvPr>
            <p:cNvSpPr/>
            <p:nvPr/>
          </p:nvSpPr>
          <p:spPr>
            <a:xfrm rot="20569">
              <a:off x="2176960" y="9056546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2 h 931731"/>
                <a:gd name="connsiteX3" fmla="*/ 0 w 195009"/>
                <a:gd name="connsiteY3" fmla="*/ 931732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2"/>
                  </a:lnTo>
                  <a:lnTo>
                    <a:pt x="0" y="931732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B63AA2DA-7875-82A1-8D1C-34581F056848}"/>
                </a:ext>
              </a:extLst>
            </p:cNvPr>
            <p:cNvSpPr/>
            <p:nvPr/>
          </p:nvSpPr>
          <p:spPr>
            <a:xfrm rot="20569">
              <a:off x="2396747" y="9057869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11FF2E07-AB7B-9EBE-3831-28CE8EBE8183}"/>
                </a:ext>
              </a:extLst>
            </p:cNvPr>
            <p:cNvSpPr/>
            <p:nvPr/>
          </p:nvSpPr>
          <p:spPr>
            <a:xfrm rot="20569">
              <a:off x="2616534" y="9059192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043EA7F0-8222-11BE-3942-915CFD8DD0D1}"/>
                </a:ext>
              </a:extLst>
            </p:cNvPr>
            <p:cNvSpPr/>
            <p:nvPr/>
          </p:nvSpPr>
          <p:spPr>
            <a:xfrm rot="20569">
              <a:off x="2836319" y="9060515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303645B1-C74E-4850-78CB-CD475E511652}"/>
                </a:ext>
              </a:extLst>
            </p:cNvPr>
            <p:cNvSpPr/>
            <p:nvPr/>
          </p:nvSpPr>
          <p:spPr>
            <a:xfrm rot="20569">
              <a:off x="3056106" y="9061838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3A542C82-DAB3-6D33-71C3-113305D10628}"/>
                </a:ext>
              </a:extLst>
            </p:cNvPr>
            <p:cNvSpPr/>
            <p:nvPr/>
          </p:nvSpPr>
          <p:spPr>
            <a:xfrm rot="20569">
              <a:off x="3275893" y="9063161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2 h 931731"/>
                <a:gd name="connsiteX3" fmla="*/ 0 w 195009"/>
                <a:gd name="connsiteY3" fmla="*/ 931732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2"/>
                  </a:lnTo>
                  <a:lnTo>
                    <a:pt x="0" y="931732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B5E7763C-4836-B9DC-7E05-DE220D14370B}"/>
                </a:ext>
              </a:extLst>
            </p:cNvPr>
            <p:cNvSpPr/>
            <p:nvPr/>
          </p:nvSpPr>
          <p:spPr>
            <a:xfrm rot="20569">
              <a:off x="3495680" y="9064484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BD180320-8318-F8F8-64F5-A4D439317B97}"/>
                </a:ext>
              </a:extLst>
            </p:cNvPr>
            <p:cNvSpPr/>
            <p:nvPr/>
          </p:nvSpPr>
          <p:spPr>
            <a:xfrm rot="20569">
              <a:off x="3715156" y="9065806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AF2EB1C9-81E8-9D99-C3FA-9E1EC0392019}"/>
                </a:ext>
              </a:extLst>
            </p:cNvPr>
            <p:cNvSpPr/>
            <p:nvPr/>
          </p:nvSpPr>
          <p:spPr>
            <a:xfrm rot="20569">
              <a:off x="3934943" y="9067129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B23D71EB-711E-98A5-D54A-512BD5E51234}"/>
                </a:ext>
              </a:extLst>
            </p:cNvPr>
            <p:cNvSpPr/>
            <p:nvPr/>
          </p:nvSpPr>
          <p:spPr>
            <a:xfrm rot="20569">
              <a:off x="4154730" y="9068451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1071550C-5413-6758-EE20-DF8B44F8F95C}"/>
                </a:ext>
              </a:extLst>
            </p:cNvPr>
            <p:cNvSpPr/>
            <p:nvPr/>
          </p:nvSpPr>
          <p:spPr>
            <a:xfrm rot="20569">
              <a:off x="4374516" y="9069774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2 h 931731"/>
                <a:gd name="connsiteX3" fmla="*/ 0 w 195009"/>
                <a:gd name="connsiteY3" fmla="*/ 931732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2"/>
                  </a:lnTo>
                  <a:lnTo>
                    <a:pt x="0" y="931732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E6D9026-5197-CBB8-B626-BD1D6B1E21E6}"/>
                </a:ext>
              </a:extLst>
            </p:cNvPr>
            <p:cNvSpPr/>
            <p:nvPr/>
          </p:nvSpPr>
          <p:spPr>
            <a:xfrm rot="20569">
              <a:off x="4594303" y="9071097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1FD68A19-519E-9468-D6A6-F02A6D5DAD5D}"/>
                </a:ext>
              </a:extLst>
            </p:cNvPr>
            <p:cNvSpPr/>
            <p:nvPr/>
          </p:nvSpPr>
          <p:spPr>
            <a:xfrm rot="20569">
              <a:off x="4814090" y="9072420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28466326-C8E1-37AF-82BC-678C2A3E489A}"/>
                </a:ext>
              </a:extLst>
            </p:cNvPr>
            <p:cNvSpPr/>
            <p:nvPr/>
          </p:nvSpPr>
          <p:spPr>
            <a:xfrm rot="20569">
              <a:off x="5033876" y="9073743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C876149B-1A98-E662-F83C-C910D5096E73}"/>
                </a:ext>
              </a:extLst>
            </p:cNvPr>
            <p:cNvSpPr/>
            <p:nvPr/>
          </p:nvSpPr>
          <p:spPr>
            <a:xfrm rot="20569">
              <a:off x="5253663" y="9075066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93901A0C-E95E-0013-69D0-F37D8695E894}"/>
                </a:ext>
              </a:extLst>
            </p:cNvPr>
            <p:cNvSpPr/>
            <p:nvPr/>
          </p:nvSpPr>
          <p:spPr>
            <a:xfrm rot="20569">
              <a:off x="5473450" y="9076389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2 h 931731"/>
                <a:gd name="connsiteX3" fmla="*/ 0 w 195009"/>
                <a:gd name="connsiteY3" fmla="*/ 931732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2"/>
                  </a:lnTo>
                  <a:lnTo>
                    <a:pt x="0" y="931732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2F197591-52B4-2CDB-F83C-C114E25FBF05}"/>
                </a:ext>
              </a:extLst>
            </p:cNvPr>
            <p:cNvSpPr/>
            <p:nvPr/>
          </p:nvSpPr>
          <p:spPr>
            <a:xfrm rot="20569">
              <a:off x="5693237" y="9077713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71394CA1-E50E-E493-71A5-88360BB10EAA}"/>
                </a:ext>
              </a:extLst>
            </p:cNvPr>
            <p:cNvSpPr/>
            <p:nvPr/>
          </p:nvSpPr>
          <p:spPr>
            <a:xfrm rot="20569">
              <a:off x="5913022" y="9079036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A960080B-81D4-D5E1-03F7-C5C13AD3148F}"/>
                </a:ext>
              </a:extLst>
            </p:cNvPr>
            <p:cNvSpPr/>
            <p:nvPr/>
          </p:nvSpPr>
          <p:spPr>
            <a:xfrm rot="20569">
              <a:off x="6132810" y="9080049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3E15897A-7818-D4D3-FFDA-E82E078B62BE}"/>
                </a:ext>
              </a:extLst>
            </p:cNvPr>
            <p:cNvSpPr/>
            <p:nvPr/>
          </p:nvSpPr>
          <p:spPr>
            <a:xfrm rot="20569">
              <a:off x="6352597" y="9081372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293A3421-C559-77CF-FB3B-0EAEBEA03FB5}"/>
                </a:ext>
              </a:extLst>
            </p:cNvPr>
            <p:cNvSpPr/>
            <p:nvPr/>
          </p:nvSpPr>
          <p:spPr>
            <a:xfrm rot="20569">
              <a:off x="6572383" y="9082695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722B4431-8A5B-39B4-D5A9-8DD2207E25F1}"/>
                </a:ext>
              </a:extLst>
            </p:cNvPr>
            <p:cNvSpPr/>
            <p:nvPr/>
          </p:nvSpPr>
          <p:spPr>
            <a:xfrm rot="20569">
              <a:off x="6792170" y="9084017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2 h 931731"/>
                <a:gd name="connsiteX3" fmla="*/ 0 w 195009"/>
                <a:gd name="connsiteY3" fmla="*/ 931732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2"/>
                  </a:lnTo>
                  <a:lnTo>
                    <a:pt x="0" y="931732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028AA3A0-492E-ABDE-2837-196B763EFEB2}"/>
                </a:ext>
              </a:extLst>
            </p:cNvPr>
            <p:cNvSpPr/>
            <p:nvPr/>
          </p:nvSpPr>
          <p:spPr>
            <a:xfrm rot="20569">
              <a:off x="7011957" y="9085340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739EF4AA-EF57-ADD6-0832-CC656CE1FF60}"/>
                </a:ext>
              </a:extLst>
            </p:cNvPr>
            <p:cNvSpPr/>
            <p:nvPr/>
          </p:nvSpPr>
          <p:spPr>
            <a:xfrm rot="20569">
              <a:off x="7231744" y="9086663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6592675F-ED67-D67F-87F9-A4B647C76975}"/>
                </a:ext>
              </a:extLst>
            </p:cNvPr>
            <p:cNvSpPr/>
            <p:nvPr/>
          </p:nvSpPr>
          <p:spPr>
            <a:xfrm rot="20569">
              <a:off x="7451530" y="9087986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134AA44A-8F13-ACEE-1CC8-39F3606AA525}"/>
                </a:ext>
              </a:extLst>
            </p:cNvPr>
            <p:cNvSpPr/>
            <p:nvPr/>
          </p:nvSpPr>
          <p:spPr>
            <a:xfrm rot="20569">
              <a:off x="7671006" y="9089308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3439DE04-12E3-A5B1-922D-8F547DCEA6EF}"/>
                </a:ext>
              </a:extLst>
            </p:cNvPr>
            <p:cNvSpPr/>
            <p:nvPr/>
          </p:nvSpPr>
          <p:spPr>
            <a:xfrm rot="20569">
              <a:off x="7890793" y="9090631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10 w 195009"/>
                <a:gd name="connsiteY1" fmla="*/ 0 h 931731"/>
                <a:gd name="connsiteX2" fmla="*/ 195010 w 195009"/>
                <a:gd name="connsiteY2" fmla="*/ 931732 h 931731"/>
                <a:gd name="connsiteX3" fmla="*/ 0 w 195009"/>
                <a:gd name="connsiteY3" fmla="*/ 931732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10" y="0"/>
                  </a:lnTo>
                  <a:lnTo>
                    <a:pt x="195010" y="931732"/>
                  </a:lnTo>
                  <a:lnTo>
                    <a:pt x="0" y="931732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268E5266-AB5C-46DF-A81E-111C0BED6FFC}"/>
                </a:ext>
              </a:extLst>
            </p:cNvPr>
            <p:cNvSpPr/>
            <p:nvPr/>
          </p:nvSpPr>
          <p:spPr>
            <a:xfrm rot="20569">
              <a:off x="8110580" y="9091953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09 w 195009"/>
                <a:gd name="connsiteY1" fmla="*/ 0 h 931731"/>
                <a:gd name="connsiteX2" fmla="*/ 195009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09" y="0"/>
                  </a:lnTo>
                  <a:lnTo>
                    <a:pt x="195009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7B540A51-068A-AAF1-FBE2-054131627457}"/>
                </a:ext>
              </a:extLst>
            </p:cNvPr>
            <p:cNvSpPr/>
            <p:nvPr/>
          </p:nvSpPr>
          <p:spPr>
            <a:xfrm rot="20569">
              <a:off x="8330367" y="9093276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09 w 195009"/>
                <a:gd name="connsiteY1" fmla="*/ 0 h 931731"/>
                <a:gd name="connsiteX2" fmla="*/ 195009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09" y="0"/>
                  </a:lnTo>
                  <a:lnTo>
                    <a:pt x="195009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0911FDF8-A33F-D74D-D708-5E5CB73CE8F7}"/>
                </a:ext>
              </a:extLst>
            </p:cNvPr>
            <p:cNvSpPr/>
            <p:nvPr/>
          </p:nvSpPr>
          <p:spPr>
            <a:xfrm rot="20569">
              <a:off x="8550154" y="9094600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09 w 195009"/>
                <a:gd name="connsiteY1" fmla="*/ 0 h 931731"/>
                <a:gd name="connsiteX2" fmla="*/ 195009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09" y="0"/>
                  </a:lnTo>
                  <a:lnTo>
                    <a:pt x="195009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DEA48493-C156-3C0B-FB32-748E12AB8A6A}"/>
                </a:ext>
              </a:extLst>
            </p:cNvPr>
            <p:cNvSpPr/>
            <p:nvPr/>
          </p:nvSpPr>
          <p:spPr>
            <a:xfrm rot="20569">
              <a:off x="8769941" y="9095923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09 w 195009"/>
                <a:gd name="connsiteY1" fmla="*/ 0 h 931731"/>
                <a:gd name="connsiteX2" fmla="*/ 195009 w 195009"/>
                <a:gd name="connsiteY2" fmla="*/ 931731 h 931731"/>
                <a:gd name="connsiteX3" fmla="*/ 0 w 195009"/>
                <a:gd name="connsiteY3" fmla="*/ 931731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09" y="0"/>
                  </a:lnTo>
                  <a:lnTo>
                    <a:pt x="195009" y="931731"/>
                  </a:lnTo>
                  <a:lnTo>
                    <a:pt x="0" y="931731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1B417AF5-BF60-EB8D-BBA9-AAA83352B169}"/>
                </a:ext>
              </a:extLst>
            </p:cNvPr>
            <p:cNvSpPr/>
            <p:nvPr/>
          </p:nvSpPr>
          <p:spPr>
            <a:xfrm rot="20569">
              <a:off x="8989726" y="9097246"/>
              <a:ext cx="195009" cy="931731"/>
            </a:xfrm>
            <a:custGeom>
              <a:avLst/>
              <a:gdLst>
                <a:gd name="connsiteX0" fmla="*/ 0 w 195009"/>
                <a:gd name="connsiteY0" fmla="*/ 0 h 931731"/>
                <a:gd name="connsiteX1" fmla="*/ 195009 w 195009"/>
                <a:gd name="connsiteY1" fmla="*/ 0 h 931731"/>
                <a:gd name="connsiteX2" fmla="*/ 195009 w 195009"/>
                <a:gd name="connsiteY2" fmla="*/ 931732 h 931731"/>
                <a:gd name="connsiteX3" fmla="*/ 0 w 195009"/>
                <a:gd name="connsiteY3" fmla="*/ 931732 h 93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009" h="931731">
                  <a:moveTo>
                    <a:pt x="0" y="0"/>
                  </a:moveTo>
                  <a:lnTo>
                    <a:pt x="195009" y="0"/>
                  </a:lnTo>
                  <a:lnTo>
                    <a:pt x="195009" y="931732"/>
                  </a:lnTo>
                  <a:lnTo>
                    <a:pt x="0" y="931732"/>
                  </a:lnTo>
                  <a:close/>
                </a:path>
              </a:pathLst>
            </a:custGeom>
            <a:solidFill>
              <a:schemeClr val="bg1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05A236B1-63D6-697D-7850-D3C415288F95}"/>
                </a:ext>
              </a:extLst>
            </p:cNvPr>
            <p:cNvSpPr/>
            <p:nvPr/>
          </p:nvSpPr>
          <p:spPr>
            <a:xfrm rot="20569">
              <a:off x="2339475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2 h 318831"/>
                <a:gd name="connsiteX3" fmla="*/ 0 w 89766"/>
                <a:gd name="connsiteY3" fmla="*/ 318832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2"/>
                  </a:lnTo>
                  <a:lnTo>
                    <a:pt x="0" y="318832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8759F75B-B210-D933-CD2F-C6A66B22BC76}"/>
                </a:ext>
              </a:extLst>
            </p:cNvPr>
            <p:cNvSpPr/>
            <p:nvPr/>
          </p:nvSpPr>
          <p:spPr>
            <a:xfrm rot="20569">
              <a:off x="2559262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2 h 318831"/>
                <a:gd name="connsiteX3" fmla="*/ 0 w 89766"/>
                <a:gd name="connsiteY3" fmla="*/ 318832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2"/>
                  </a:lnTo>
                  <a:lnTo>
                    <a:pt x="0" y="318832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825F3C32-3810-424E-A0AD-7B8C14A85DF2}"/>
                </a:ext>
              </a:extLst>
            </p:cNvPr>
            <p:cNvSpPr/>
            <p:nvPr/>
          </p:nvSpPr>
          <p:spPr>
            <a:xfrm rot="20569">
              <a:off x="2779049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1 h 318831"/>
                <a:gd name="connsiteX3" fmla="*/ 0 w 89766"/>
                <a:gd name="connsiteY3" fmla="*/ 318831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1"/>
                  </a:lnTo>
                  <a:lnTo>
                    <a:pt x="0" y="318831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A9579009-D1A2-B3F4-0FD4-99693BE5DFA6}"/>
                </a:ext>
              </a:extLst>
            </p:cNvPr>
            <p:cNvSpPr/>
            <p:nvPr/>
          </p:nvSpPr>
          <p:spPr>
            <a:xfrm rot="20569">
              <a:off x="3218621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2 h 318831"/>
                <a:gd name="connsiteX3" fmla="*/ 0 w 89766"/>
                <a:gd name="connsiteY3" fmla="*/ 318832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2"/>
                  </a:lnTo>
                  <a:lnTo>
                    <a:pt x="0" y="318832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728BC067-9379-C0AB-5F54-104713503A8F}"/>
                </a:ext>
              </a:extLst>
            </p:cNvPr>
            <p:cNvSpPr/>
            <p:nvPr/>
          </p:nvSpPr>
          <p:spPr>
            <a:xfrm rot="20569">
              <a:off x="3438408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1 h 318831"/>
                <a:gd name="connsiteX3" fmla="*/ 0 w 89766"/>
                <a:gd name="connsiteY3" fmla="*/ 318831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1"/>
                  </a:lnTo>
                  <a:lnTo>
                    <a:pt x="0" y="318831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019503AB-7356-469D-5968-54770361300D}"/>
                </a:ext>
              </a:extLst>
            </p:cNvPr>
            <p:cNvSpPr/>
            <p:nvPr/>
          </p:nvSpPr>
          <p:spPr>
            <a:xfrm rot="20569">
              <a:off x="3877671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2 h 318831"/>
                <a:gd name="connsiteX3" fmla="*/ 0 w 89766"/>
                <a:gd name="connsiteY3" fmla="*/ 318832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2"/>
                  </a:lnTo>
                  <a:lnTo>
                    <a:pt x="0" y="318832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93BED8EA-7B09-D7A1-16E6-35C62B5BADF4}"/>
                </a:ext>
              </a:extLst>
            </p:cNvPr>
            <p:cNvSpPr/>
            <p:nvPr/>
          </p:nvSpPr>
          <p:spPr>
            <a:xfrm rot="20569">
              <a:off x="4097458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1 h 318831"/>
                <a:gd name="connsiteX3" fmla="*/ 0 w 89766"/>
                <a:gd name="connsiteY3" fmla="*/ 318831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1"/>
                  </a:lnTo>
                  <a:lnTo>
                    <a:pt x="0" y="318831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E5A7B40D-B56E-2CA6-61D3-922D9074523C}"/>
                </a:ext>
              </a:extLst>
            </p:cNvPr>
            <p:cNvSpPr/>
            <p:nvPr/>
          </p:nvSpPr>
          <p:spPr>
            <a:xfrm rot="20569">
              <a:off x="4317245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2 h 318831"/>
                <a:gd name="connsiteX3" fmla="*/ 0 w 89766"/>
                <a:gd name="connsiteY3" fmla="*/ 318832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2"/>
                  </a:lnTo>
                  <a:lnTo>
                    <a:pt x="0" y="318832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72F7ED78-18A4-D67C-8484-E1EC1A7E3F5D}"/>
                </a:ext>
              </a:extLst>
            </p:cNvPr>
            <p:cNvSpPr/>
            <p:nvPr/>
          </p:nvSpPr>
          <p:spPr>
            <a:xfrm rot="20569">
              <a:off x="4756818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1 h 318831"/>
                <a:gd name="connsiteX3" fmla="*/ 0 w 89766"/>
                <a:gd name="connsiteY3" fmla="*/ 318831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1"/>
                  </a:lnTo>
                  <a:lnTo>
                    <a:pt x="0" y="318831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DC2C4473-BCBD-2832-5A01-DC59C60C7949}"/>
                </a:ext>
              </a:extLst>
            </p:cNvPr>
            <p:cNvSpPr/>
            <p:nvPr/>
          </p:nvSpPr>
          <p:spPr>
            <a:xfrm rot="20569">
              <a:off x="4976605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1 h 318831"/>
                <a:gd name="connsiteX3" fmla="*/ 0 w 89766"/>
                <a:gd name="connsiteY3" fmla="*/ 318831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1"/>
                  </a:lnTo>
                  <a:lnTo>
                    <a:pt x="0" y="318831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21BBA930-5E37-FBAA-B32B-DC840E85C17B}"/>
                </a:ext>
              </a:extLst>
            </p:cNvPr>
            <p:cNvSpPr/>
            <p:nvPr/>
          </p:nvSpPr>
          <p:spPr>
            <a:xfrm rot="20569">
              <a:off x="5635965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1 h 318831"/>
                <a:gd name="connsiteX3" fmla="*/ 0 w 89766"/>
                <a:gd name="connsiteY3" fmla="*/ 318831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1"/>
                  </a:lnTo>
                  <a:lnTo>
                    <a:pt x="0" y="318831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36A81998-F7DF-425D-1B6F-C6A39DD224CB}"/>
                </a:ext>
              </a:extLst>
            </p:cNvPr>
            <p:cNvSpPr/>
            <p:nvPr/>
          </p:nvSpPr>
          <p:spPr>
            <a:xfrm rot="20569">
              <a:off x="5416178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2 h 318831"/>
                <a:gd name="connsiteX3" fmla="*/ 0 w 89766"/>
                <a:gd name="connsiteY3" fmla="*/ 318832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2"/>
                  </a:lnTo>
                  <a:lnTo>
                    <a:pt x="0" y="318832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60597BAF-D12C-7D43-912E-9E979971226F}"/>
                </a:ext>
              </a:extLst>
            </p:cNvPr>
            <p:cNvSpPr/>
            <p:nvPr/>
          </p:nvSpPr>
          <p:spPr>
            <a:xfrm rot="20569">
              <a:off x="5855752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2 h 318831"/>
                <a:gd name="connsiteX3" fmla="*/ 0 w 89766"/>
                <a:gd name="connsiteY3" fmla="*/ 318832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2"/>
                  </a:lnTo>
                  <a:lnTo>
                    <a:pt x="0" y="318832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7F57CFE3-8ED0-87EE-266A-B9F3B9814571}"/>
                </a:ext>
              </a:extLst>
            </p:cNvPr>
            <p:cNvSpPr/>
            <p:nvPr/>
          </p:nvSpPr>
          <p:spPr>
            <a:xfrm rot="20569">
              <a:off x="6515112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1 h 318831"/>
                <a:gd name="connsiteX3" fmla="*/ 0 w 89766"/>
                <a:gd name="connsiteY3" fmla="*/ 318831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1"/>
                  </a:lnTo>
                  <a:lnTo>
                    <a:pt x="0" y="318831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B25BCB63-5DD0-6394-251F-972CD8BC8708}"/>
                </a:ext>
              </a:extLst>
            </p:cNvPr>
            <p:cNvSpPr/>
            <p:nvPr/>
          </p:nvSpPr>
          <p:spPr>
            <a:xfrm rot="20569">
              <a:off x="6295325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1 h 318831"/>
                <a:gd name="connsiteX3" fmla="*/ 0 w 89766"/>
                <a:gd name="connsiteY3" fmla="*/ 318831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1"/>
                  </a:lnTo>
                  <a:lnTo>
                    <a:pt x="0" y="318831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B7E375AD-3184-E16A-E428-8D9B8B461325}"/>
                </a:ext>
              </a:extLst>
            </p:cNvPr>
            <p:cNvSpPr/>
            <p:nvPr/>
          </p:nvSpPr>
          <p:spPr>
            <a:xfrm rot="20569">
              <a:off x="6954685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1 h 318831"/>
                <a:gd name="connsiteX3" fmla="*/ 0 w 89766"/>
                <a:gd name="connsiteY3" fmla="*/ 318831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1"/>
                  </a:lnTo>
                  <a:lnTo>
                    <a:pt x="0" y="318831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16F3AEDC-4A19-E542-BA79-063097EB6515}"/>
                </a:ext>
              </a:extLst>
            </p:cNvPr>
            <p:cNvSpPr/>
            <p:nvPr/>
          </p:nvSpPr>
          <p:spPr>
            <a:xfrm rot="20569">
              <a:off x="7174472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2 h 318831"/>
                <a:gd name="connsiteX3" fmla="*/ 0 w 89766"/>
                <a:gd name="connsiteY3" fmla="*/ 318832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2"/>
                  </a:lnTo>
                  <a:lnTo>
                    <a:pt x="0" y="318832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0F6114F5-8473-B56F-969F-0AF68BE1FBE9}"/>
                </a:ext>
              </a:extLst>
            </p:cNvPr>
            <p:cNvSpPr/>
            <p:nvPr/>
          </p:nvSpPr>
          <p:spPr>
            <a:xfrm rot="20569">
              <a:off x="7394259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2 h 318831"/>
                <a:gd name="connsiteX3" fmla="*/ 0 w 89766"/>
                <a:gd name="connsiteY3" fmla="*/ 318832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2"/>
                  </a:lnTo>
                  <a:lnTo>
                    <a:pt x="0" y="318832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24BBF7A6-26DB-6AA4-8C82-65AD98A106C1}"/>
                </a:ext>
              </a:extLst>
            </p:cNvPr>
            <p:cNvSpPr/>
            <p:nvPr/>
          </p:nvSpPr>
          <p:spPr>
            <a:xfrm rot="20569">
              <a:off x="7833521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2 h 318831"/>
                <a:gd name="connsiteX3" fmla="*/ 0 w 89766"/>
                <a:gd name="connsiteY3" fmla="*/ 318832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2"/>
                  </a:lnTo>
                  <a:lnTo>
                    <a:pt x="0" y="318832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19F6A100-643D-4E7E-C039-3CC5C22FB86B}"/>
                </a:ext>
              </a:extLst>
            </p:cNvPr>
            <p:cNvSpPr/>
            <p:nvPr/>
          </p:nvSpPr>
          <p:spPr>
            <a:xfrm rot="20569">
              <a:off x="8053308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2 h 318831"/>
                <a:gd name="connsiteX3" fmla="*/ 0 w 89766"/>
                <a:gd name="connsiteY3" fmla="*/ 318832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2"/>
                  </a:lnTo>
                  <a:lnTo>
                    <a:pt x="0" y="318832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456FC652-5682-0AC7-7152-1C6E0F013B96}"/>
                </a:ext>
              </a:extLst>
            </p:cNvPr>
            <p:cNvSpPr/>
            <p:nvPr/>
          </p:nvSpPr>
          <p:spPr>
            <a:xfrm rot="20569">
              <a:off x="8492882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1 h 318831"/>
                <a:gd name="connsiteX3" fmla="*/ 0 w 89766"/>
                <a:gd name="connsiteY3" fmla="*/ 318831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1"/>
                  </a:lnTo>
                  <a:lnTo>
                    <a:pt x="0" y="318831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61CFBD70-B052-0BCE-90FF-0E2D67D19785}"/>
                </a:ext>
              </a:extLst>
            </p:cNvPr>
            <p:cNvSpPr/>
            <p:nvPr/>
          </p:nvSpPr>
          <p:spPr>
            <a:xfrm rot="20569">
              <a:off x="8712669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2 h 318831"/>
                <a:gd name="connsiteX3" fmla="*/ 0 w 89766"/>
                <a:gd name="connsiteY3" fmla="*/ 318832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2"/>
                  </a:lnTo>
                  <a:lnTo>
                    <a:pt x="0" y="318832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9FF05E34-A0F4-7749-795A-AB186EBF0FD5}"/>
                </a:ext>
              </a:extLst>
            </p:cNvPr>
            <p:cNvSpPr/>
            <p:nvPr/>
          </p:nvSpPr>
          <p:spPr>
            <a:xfrm rot="20569">
              <a:off x="8932456" y="9341276"/>
              <a:ext cx="89766" cy="318831"/>
            </a:xfrm>
            <a:custGeom>
              <a:avLst/>
              <a:gdLst>
                <a:gd name="connsiteX0" fmla="*/ 0 w 89766"/>
                <a:gd name="connsiteY0" fmla="*/ 0 h 318831"/>
                <a:gd name="connsiteX1" fmla="*/ 89766 w 89766"/>
                <a:gd name="connsiteY1" fmla="*/ 0 h 318831"/>
                <a:gd name="connsiteX2" fmla="*/ 89766 w 89766"/>
                <a:gd name="connsiteY2" fmla="*/ 318832 h 318831"/>
                <a:gd name="connsiteX3" fmla="*/ 0 w 89766"/>
                <a:gd name="connsiteY3" fmla="*/ 318832 h 31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66" h="318831">
                  <a:moveTo>
                    <a:pt x="0" y="0"/>
                  </a:moveTo>
                  <a:lnTo>
                    <a:pt x="89766" y="0"/>
                  </a:lnTo>
                  <a:lnTo>
                    <a:pt x="89766" y="318832"/>
                  </a:lnTo>
                  <a:lnTo>
                    <a:pt x="0" y="318832"/>
                  </a:lnTo>
                  <a:close/>
                </a:path>
              </a:pathLst>
            </a:custGeom>
            <a:solidFill>
              <a:schemeClr val="accent6"/>
            </a:solidFill>
            <a:ln w="3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</p:grpSp>
      <p:sp>
        <p:nvSpPr>
          <p:cNvPr id="70" name="Freeform 69">
            <a:extLst>
              <a:ext uri="{FF2B5EF4-FFF2-40B4-BE49-F238E27FC236}">
                <a16:creationId xmlns:a16="http://schemas.microsoft.com/office/drawing/2014/main" id="{B58EED87-2F93-0093-9524-E9E01623C7C0}"/>
              </a:ext>
            </a:extLst>
          </p:cNvPr>
          <p:cNvSpPr/>
          <p:nvPr/>
        </p:nvSpPr>
        <p:spPr>
          <a:xfrm rot="12854980">
            <a:off x="18768451" y="8977248"/>
            <a:ext cx="7771302" cy="8228308"/>
          </a:xfrm>
          <a:custGeom>
            <a:avLst/>
            <a:gdLst>
              <a:gd name="connsiteX0" fmla="*/ 0 w 7771302"/>
              <a:gd name="connsiteY0" fmla="*/ 1461519 h 8228308"/>
              <a:gd name="connsiteX1" fmla="*/ 309545 w 7771302"/>
              <a:gd name="connsiteY1" fmla="*/ 8228309 h 8228308"/>
              <a:gd name="connsiteX2" fmla="*/ 7413605 w 7771302"/>
              <a:gd name="connsiteY2" fmla="*/ 8117180 h 8228308"/>
              <a:gd name="connsiteX3" fmla="*/ 6512829 w 7771302"/>
              <a:gd name="connsiteY3" fmla="*/ 3452862 h 8228308"/>
              <a:gd name="connsiteX4" fmla="*/ 4906290 w 7771302"/>
              <a:gd name="connsiteY4" fmla="*/ 478075 h 8228308"/>
              <a:gd name="connsiteX5" fmla="*/ 0 w 7771302"/>
              <a:gd name="connsiteY5" fmla="*/ 1461519 h 8228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71302" h="8228308">
                <a:moveTo>
                  <a:pt x="0" y="1461519"/>
                </a:moveTo>
                <a:lnTo>
                  <a:pt x="309545" y="8228309"/>
                </a:lnTo>
                <a:lnTo>
                  <a:pt x="7413605" y="8117180"/>
                </a:lnTo>
                <a:cubicBezTo>
                  <a:pt x="7413605" y="8117180"/>
                  <a:pt x="8654880" y="3674810"/>
                  <a:pt x="6512829" y="3452862"/>
                </a:cubicBezTo>
                <a:cubicBezTo>
                  <a:pt x="4370777" y="3230914"/>
                  <a:pt x="5838020" y="872443"/>
                  <a:pt x="4906290" y="478075"/>
                </a:cubicBezTo>
                <a:cubicBezTo>
                  <a:pt x="3974559" y="83707"/>
                  <a:pt x="1185558" y="-727317"/>
                  <a:pt x="0" y="1461519"/>
                </a:cubicBezTo>
                <a:close/>
              </a:path>
            </a:pathLst>
          </a:custGeom>
          <a:solidFill>
            <a:srgbClr val="E39578"/>
          </a:solidFill>
          <a:ln w="309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D938E2-2EC0-D1F7-C7E6-1D7D191B8D54}"/>
              </a:ext>
            </a:extLst>
          </p:cNvPr>
          <p:cNvSpPr txBox="1"/>
          <p:nvPr/>
        </p:nvSpPr>
        <p:spPr>
          <a:xfrm>
            <a:off x="12188825" y="1579294"/>
            <a:ext cx="10667999" cy="270843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cs-CZ" sz="8500" dirty="0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  <a:cs typeface="Arimo" panose="020B0604020202020204" pitchFamily="34" charset="0"/>
              </a:rPr>
              <a:t>Základní informace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8E044EB-28D4-F504-D0C0-8D4F1CDB7B5A}"/>
              </a:ext>
            </a:extLst>
          </p:cNvPr>
          <p:cNvSpPr txBox="1"/>
          <p:nvPr/>
        </p:nvSpPr>
        <p:spPr>
          <a:xfrm>
            <a:off x="11984741" y="5011823"/>
            <a:ext cx="7971346" cy="31919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algn="ctr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defRPr sz="3800">
                <a:latin typeface="Josefin Sans Light" pitchFamily="2" charset="77"/>
              </a:defRPr>
            </a:lvl1pPr>
          </a:lstStyle>
          <a:p>
            <a:pPr algn="l"/>
            <a:r>
              <a:rPr lang="cs-CZ" sz="36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-Bedřich Smetana</a:t>
            </a:r>
          </a:p>
          <a:p>
            <a:pPr algn="l"/>
            <a:r>
              <a:rPr lang="cs-CZ" sz="36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-opera</a:t>
            </a:r>
          </a:p>
          <a:p>
            <a:pPr algn="l"/>
            <a:r>
              <a:rPr lang="cs-CZ" sz="36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-1872</a:t>
            </a:r>
          </a:p>
          <a:p>
            <a:pPr algn="l"/>
            <a:r>
              <a:rPr lang="cs-CZ" sz="36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-11. června 1881, Národní divadlo</a:t>
            </a:r>
          </a:p>
        </p:txBody>
      </p:sp>
      <p:pic>
        <p:nvPicPr>
          <p:cNvPr id="9" name="Zástupný symbol obrázku 8" descr="Obsah obrázku portrét, Lidská tvář, oblečení, osoba&#10;&#10;Popis byl vytvořen automaticky">
            <a:extLst>
              <a:ext uri="{FF2B5EF4-FFF2-40B4-BE49-F238E27FC236}">
                <a16:creationId xmlns:a16="http://schemas.microsoft.com/office/drawing/2014/main" id="{DBB02846-8E69-5522-137B-5B2F20D78FB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" b="242"/>
          <a:stretch>
            <a:fillRect/>
          </a:stretch>
        </p:blipFill>
        <p:spPr>
          <a:xfrm>
            <a:off x="2259013" y="-379413"/>
            <a:ext cx="9274175" cy="11960226"/>
          </a:xfrm>
        </p:spPr>
      </p:pic>
    </p:spTree>
    <p:extLst>
      <p:ext uri="{BB962C8B-B14F-4D97-AF65-F5344CB8AC3E}">
        <p14:creationId xmlns:p14="http://schemas.microsoft.com/office/powerpoint/2010/main" val="16219344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8664D513-2A98-F4DE-7725-ED2930358527}"/>
              </a:ext>
            </a:extLst>
          </p:cNvPr>
          <p:cNvSpPr/>
          <p:nvPr/>
        </p:nvSpPr>
        <p:spPr>
          <a:xfrm rot="2854843">
            <a:off x="18559368" y="1644774"/>
            <a:ext cx="5877957" cy="17277922"/>
          </a:xfrm>
          <a:custGeom>
            <a:avLst/>
            <a:gdLst>
              <a:gd name="connsiteX0" fmla="*/ 2551640 w 3352800"/>
              <a:gd name="connsiteY0" fmla="*/ 6744012 h 9855366"/>
              <a:gd name="connsiteX1" fmla="*/ 3160741 w 3352800"/>
              <a:gd name="connsiteY1" fmla="*/ 5553247 h 9855366"/>
              <a:gd name="connsiteX2" fmla="*/ 2847960 w 3352800"/>
              <a:gd name="connsiteY2" fmla="*/ 4993532 h 9855366"/>
              <a:gd name="connsiteX3" fmla="*/ 2086309 w 3352800"/>
              <a:gd name="connsiteY3" fmla="*/ 4571551 h 9855366"/>
              <a:gd name="connsiteX4" fmla="*/ 2064908 w 3352800"/>
              <a:gd name="connsiteY4" fmla="*/ 0 h 9855366"/>
              <a:gd name="connsiteX5" fmla="*/ 1251127 w 3352800"/>
              <a:gd name="connsiteY5" fmla="*/ 0 h 9855366"/>
              <a:gd name="connsiteX6" fmla="*/ 1217654 w 3352800"/>
              <a:gd name="connsiteY6" fmla="*/ 4669227 h 9855366"/>
              <a:gd name="connsiteX7" fmla="*/ 400580 w 3352800"/>
              <a:gd name="connsiteY7" fmla="*/ 5234978 h 9855366"/>
              <a:gd name="connsiteX8" fmla="*/ 274370 w 3352800"/>
              <a:gd name="connsiteY8" fmla="*/ 5898953 h 9855366"/>
              <a:gd name="connsiteX9" fmla="*/ 735311 w 3352800"/>
              <a:gd name="connsiteY9" fmla="*/ 7095205 h 9855366"/>
              <a:gd name="connsiteX10" fmla="*/ 0 w 3352800"/>
              <a:gd name="connsiteY10" fmla="*/ 8137811 h 9855366"/>
              <a:gd name="connsiteX11" fmla="*/ 137185 w 3352800"/>
              <a:gd name="connsiteY11" fmla="*/ 9152979 h 9855366"/>
              <a:gd name="connsiteX12" fmla="*/ 1086505 w 3352800"/>
              <a:gd name="connsiteY12" fmla="*/ 9855366 h 9855366"/>
              <a:gd name="connsiteX13" fmla="*/ 2425430 w 3352800"/>
              <a:gd name="connsiteY13" fmla="*/ 9575509 h 9855366"/>
              <a:gd name="connsiteX14" fmla="*/ 3237565 w 3352800"/>
              <a:gd name="connsiteY14" fmla="*/ 8801786 h 9855366"/>
              <a:gd name="connsiteX15" fmla="*/ 3352800 w 3352800"/>
              <a:gd name="connsiteY15" fmla="*/ 7589071 h 9855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52800" h="9855366">
                <a:moveTo>
                  <a:pt x="2551640" y="6744012"/>
                </a:moveTo>
                <a:lnTo>
                  <a:pt x="3160741" y="5553247"/>
                </a:lnTo>
                <a:lnTo>
                  <a:pt x="2847960" y="4993532"/>
                </a:lnTo>
                <a:lnTo>
                  <a:pt x="2086309" y="4571551"/>
                </a:lnTo>
                <a:lnTo>
                  <a:pt x="2064908" y="0"/>
                </a:lnTo>
                <a:lnTo>
                  <a:pt x="1251127" y="0"/>
                </a:lnTo>
                <a:lnTo>
                  <a:pt x="1217654" y="4669227"/>
                </a:lnTo>
                <a:lnTo>
                  <a:pt x="400580" y="5234978"/>
                </a:lnTo>
                <a:lnTo>
                  <a:pt x="274370" y="5898953"/>
                </a:lnTo>
                <a:lnTo>
                  <a:pt x="735311" y="7095205"/>
                </a:lnTo>
                <a:lnTo>
                  <a:pt x="0" y="8137811"/>
                </a:lnTo>
                <a:lnTo>
                  <a:pt x="137185" y="9152979"/>
                </a:lnTo>
                <a:lnTo>
                  <a:pt x="1086505" y="9855366"/>
                </a:lnTo>
                <a:lnTo>
                  <a:pt x="2425430" y="9575509"/>
                </a:lnTo>
                <a:lnTo>
                  <a:pt x="3237565" y="8801786"/>
                </a:lnTo>
                <a:lnTo>
                  <a:pt x="3352800" y="7589071"/>
                </a:lnTo>
                <a:close/>
              </a:path>
            </a:pathLst>
          </a:custGeom>
          <a:solidFill>
            <a:srgbClr val="016D78"/>
          </a:solidFill>
          <a:ln w="548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0A570998-6A15-6694-1910-30322EF36733}"/>
              </a:ext>
            </a:extLst>
          </p:cNvPr>
          <p:cNvSpPr/>
          <p:nvPr/>
        </p:nvSpPr>
        <p:spPr>
          <a:xfrm rot="2854843">
            <a:off x="26763390" y="4061186"/>
            <a:ext cx="2077018" cy="885060"/>
          </a:xfrm>
          <a:custGeom>
            <a:avLst/>
            <a:gdLst>
              <a:gd name="connsiteX0" fmla="*/ 1119978 w 1184736"/>
              <a:gd name="connsiteY0" fmla="*/ 504841 h 504840"/>
              <a:gd name="connsiteX1" fmla="*/ 65300 w 1184736"/>
              <a:gd name="connsiteY1" fmla="*/ 504841 h 504840"/>
              <a:gd name="connsiteX2" fmla="*/ 0 w 1184736"/>
              <a:gd name="connsiteY2" fmla="*/ 439541 h 504840"/>
              <a:gd name="connsiteX3" fmla="*/ 0 w 1184736"/>
              <a:gd name="connsiteY3" fmla="*/ 65300 h 504840"/>
              <a:gd name="connsiteX4" fmla="*/ 65300 w 1184736"/>
              <a:gd name="connsiteY4" fmla="*/ 0 h 504840"/>
              <a:gd name="connsiteX5" fmla="*/ 1119429 w 1184736"/>
              <a:gd name="connsiteY5" fmla="*/ 0 h 504840"/>
              <a:gd name="connsiteX6" fmla="*/ 1184729 w 1184736"/>
              <a:gd name="connsiteY6" fmla="*/ 65300 h 504840"/>
              <a:gd name="connsiteX7" fmla="*/ 1184729 w 1184736"/>
              <a:gd name="connsiteY7" fmla="*/ 438992 h 504840"/>
              <a:gd name="connsiteX8" fmla="*/ 1119978 w 1184736"/>
              <a:gd name="connsiteY8" fmla="*/ 504841 h 504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4736" h="504840">
                <a:moveTo>
                  <a:pt x="1119978" y="504841"/>
                </a:moveTo>
                <a:lnTo>
                  <a:pt x="65300" y="504841"/>
                </a:lnTo>
                <a:cubicBezTo>
                  <a:pt x="29083" y="504841"/>
                  <a:pt x="0" y="475209"/>
                  <a:pt x="0" y="439541"/>
                </a:cubicBezTo>
                <a:lnTo>
                  <a:pt x="0" y="65300"/>
                </a:lnTo>
                <a:cubicBezTo>
                  <a:pt x="0" y="29632"/>
                  <a:pt x="29632" y="0"/>
                  <a:pt x="65300" y="0"/>
                </a:cubicBezTo>
                <a:lnTo>
                  <a:pt x="1119429" y="0"/>
                </a:lnTo>
                <a:cubicBezTo>
                  <a:pt x="1155646" y="0"/>
                  <a:pt x="1184729" y="29632"/>
                  <a:pt x="1184729" y="65300"/>
                </a:cubicBezTo>
                <a:lnTo>
                  <a:pt x="1184729" y="438992"/>
                </a:lnTo>
                <a:cubicBezTo>
                  <a:pt x="1185278" y="475209"/>
                  <a:pt x="1155646" y="504841"/>
                  <a:pt x="1119978" y="504841"/>
                </a:cubicBezTo>
                <a:close/>
              </a:path>
            </a:pathLst>
          </a:custGeom>
          <a:solidFill>
            <a:schemeClr val="accent3"/>
          </a:solidFill>
          <a:ln w="548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96265C15-EED3-75D6-132E-3C85BF7D9B5A}"/>
              </a:ext>
            </a:extLst>
          </p:cNvPr>
          <p:cNvSpPr/>
          <p:nvPr/>
        </p:nvSpPr>
        <p:spPr>
          <a:xfrm rot="2854843">
            <a:off x="15272659" y="14653897"/>
            <a:ext cx="2376195" cy="413669"/>
          </a:xfrm>
          <a:custGeom>
            <a:avLst/>
            <a:gdLst>
              <a:gd name="connsiteX0" fmla="*/ 0 w 1355387"/>
              <a:gd name="connsiteY0" fmla="*/ 0 h 235958"/>
              <a:gd name="connsiteX1" fmla="*/ 1355387 w 1355387"/>
              <a:gd name="connsiteY1" fmla="*/ 0 h 235958"/>
              <a:gd name="connsiteX2" fmla="*/ 1355387 w 1355387"/>
              <a:gd name="connsiteY2" fmla="*/ 235958 h 235958"/>
              <a:gd name="connsiteX3" fmla="*/ 0 w 1355387"/>
              <a:gd name="connsiteY3" fmla="*/ 235958 h 235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5387" h="235958">
                <a:moveTo>
                  <a:pt x="0" y="0"/>
                </a:moveTo>
                <a:lnTo>
                  <a:pt x="1355387" y="0"/>
                </a:lnTo>
                <a:lnTo>
                  <a:pt x="1355387" y="235958"/>
                </a:lnTo>
                <a:lnTo>
                  <a:pt x="0" y="235958"/>
                </a:lnTo>
                <a:close/>
              </a:path>
            </a:pathLst>
          </a:custGeom>
          <a:solidFill>
            <a:srgbClr val="E39578"/>
          </a:solidFill>
          <a:ln w="548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189A139F-5688-31B3-FD18-9E10395F6A2F}"/>
              </a:ext>
            </a:extLst>
          </p:cNvPr>
          <p:cNvSpPr/>
          <p:nvPr/>
        </p:nvSpPr>
        <p:spPr>
          <a:xfrm rot="2854843">
            <a:off x="17253807" y="12493632"/>
            <a:ext cx="1712399" cy="1712399"/>
          </a:xfrm>
          <a:custGeom>
            <a:avLst/>
            <a:gdLst>
              <a:gd name="connsiteX0" fmla="*/ 976757 w 976756"/>
              <a:gd name="connsiteY0" fmla="*/ 488378 h 976756"/>
              <a:gd name="connsiteX1" fmla="*/ 488378 w 976756"/>
              <a:gd name="connsiteY1" fmla="*/ 976757 h 976756"/>
              <a:gd name="connsiteX2" fmla="*/ 0 w 976756"/>
              <a:gd name="connsiteY2" fmla="*/ 488378 h 976756"/>
              <a:gd name="connsiteX3" fmla="*/ 488378 w 976756"/>
              <a:gd name="connsiteY3" fmla="*/ 0 h 976756"/>
              <a:gd name="connsiteX4" fmla="*/ 976757 w 976756"/>
              <a:gd name="connsiteY4" fmla="*/ 488378 h 976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6756" h="976756">
                <a:moveTo>
                  <a:pt x="976757" y="488378"/>
                </a:moveTo>
                <a:cubicBezTo>
                  <a:pt x="976757" y="758102"/>
                  <a:pt x="758102" y="976757"/>
                  <a:pt x="488378" y="976757"/>
                </a:cubicBezTo>
                <a:cubicBezTo>
                  <a:pt x="218655" y="976757"/>
                  <a:pt x="0" y="758102"/>
                  <a:pt x="0" y="488378"/>
                </a:cubicBezTo>
                <a:cubicBezTo>
                  <a:pt x="0" y="218655"/>
                  <a:pt x="218655" y="0"/>
                  <a:pt x="488378" y="0"/>
                </a:cubicBezTo>
                <a:cubicBezTo>
                  <a:pt x="758102" y="0"/>
                  <a:pt x="976757" y="218655"/>
                  <a:pt x="976757" y="488378"/>
                </a:cubicBezTo>
                <a:close/>
              </a:path>
            </a:pathLst>
          </a:custGeom>
          <a:solidFill>
            <a:srgbClr val="E39578"/>
          </a:solidFill>
          <a:ln w="548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B8D37FD6-5419-DF4C-019C-C349C732DF5E}"/>
              </a:ext>
            </a:extLst>
          </p:cNvPr>
          <p:cNvSpPr/>
          <p:nvPr/>
        </p:nvSpPr>
        <p:spPr>
          <a:xfrm rot="2854843">
            <a:off x="18756696" y="11606706"/>
            <a:ext cx="2058728" cy="423289"/>
          </a:xfrm>
          <a:custGeom>
            <a:avLst/>
            <a:gdLst>
              <a:gd name="connsiteX0" fmla="*/ 0 w 1174303"/>
              <a:gd name="connsiteY0" fmla="*/ 0 h 241445"/>
              <a:gd name="connsiteX1" fmla="*/ 1174303 w 1174303"/>
              <a:gd name="connsiteY1" fmla="*/ 0 h 241445"/>
              <a:gd name="connsiteX2" fmla="*/ 1174303 w 1174303"/>
              <a:gd name="connsiteY2" fmla="*/ 241446 h 241445"/>
              <a:gd name="connsiteX3" fmla="*/ 0 w 1174303"/>
              <a:gd name="connsiteY3" fmla="*/ 241446 h 241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4303" h="241445">
                <a:moveTo>
                  <a:pt x="0" y="0"/>
                </a:moveTo>
                <a:lnTo>
                  <a:pt x="1174303" y="0"/>
                </a:lnTo>
                <a:lnTo>
                  <a:pt x="1174303" y="241446"/>
                </a:lnTo>
                <a:lnTo>
                  <a:pt x="0" y="241446"/>
                </a:lnTo>
                <a:close/>
              </a:path>
            </a:pathLst>
          </a:custGeom>
          <a:solidFill>
            <a:srgbClr val="E39578"/>
          </a:solidFill>
          <a:ln w="548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F0E4C2CF-DDD2-3DF2-5A75-3615F4E8348D}"/>
              </a:ext>
            </a:extLst>
          </p:cNvPr>
          <p:cNvSpPr/>
          <p:nvPr/>
        </p:nvSpPr>
        <p:spPr>
          <a:xfrm rot="2854843">
            <a:off x="21663572" y="1836733"/>
            <a:ext cx="76961" cy="15257674"/>
          </a:xfrm>
          <a:custGeom>
            <a:avLst/>
            <a:gdLst>
              <a:gd name="connsiteX0" fmla="*/ 0 w 43899"/>
              <a:gd name="connsiteY0" fmla="*/ 0 h 8703012"/>
              <a:gd name="connsiteX1" fmla="*/ 43899 w 43899"/>
              <a:gd name="connsiteY1" fmla="*/ 0 h 8703012"/>
              <a:gd name="connsiteX2" fmla="*/ 43899 w 43899"/>
              <a:gd name="connsiteY2" fmla="*/ 8703013 h 8703012"/>
              <a:gd name="connsiteX3" fmla="*/ 0 w 43899"/>
              <a:gd name="connsiteY3" fmla="*/ 8703013 h 8703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899" h="8703012">
                <a:moveTo>
                  <a:pt x="0" y="0"/>
                </a:moveTo>
                <a:lnTo>
                  <a:pt x="43899" y="0"/>
                </a:lnTo>
                <a:lnTo>
                  <a:pt x="43899" y="8703013"/>
                </a:lnTo>
                <a:lnTo>
                  <a:pt x="0" y="8703013"/>
                </a:lnTo>
                <a:close/>
              </a:path>
            </a:pathLst>
          </a:custGeom>
          <a:solidFill>
            <a:srgbClr val="82C5BF"/>
          </a:solidFill>
          <a:ln w="548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51C032BC-DE46-390A-1BB3-89126DB2164D}"/>
              </a:ext>
            </a:extLst>
          </p:cNvPr>
          <p:cNvSpPr/>
          <p:nvPr/>
        </p:nvSpPr>
        <p:spPr>
          <a:xfrm rot="2854843">
            <a:off x="21819317" y="2007179"/>
            <a:ext cx="76961" cy="15257674"/>
          </a:xfrm>
          <a:custGeom>
            <a:avLst/>
            <a:gdLst>
              <a:gd name="connsiteX0" fmla="*/ 0 w 43899"/>
              <a:gd name="connsiteY0" fmla="*/ 0 h 8703012"/>
              <a:gd name="connsiteX1" fmla="*/ 43899 w 43899"/>
              <a:gd name="connsiteY1" fmla="*/ 0 h 8703012"/>
              <a:gd name="connsiteX2" fmla="*/ 43899 w 43899"/>
              <a:gd name="connsiteY2" fmla="*/ 8703013 h 8703012"/>
              <a:gd name="connsiteX3" fmla="*/ 0 w 43899"/>
              <a:gd name="connsiteY3" fmla="*/ 8703013 h 8703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899" h="8703012">
                <a:moveTo>
                  <a:pt x="0" y="0"/>
                </a:moveTo>
                <a:lnTo>
                  <a:pt x="43899" y="0"/>
                </a:lnTo>
                <a:lnTo>
                  <a:pt x="43899" y="8703013"/>
                </a:lnTo>
                <a:lnTo>
                  <a:pt x="0" y="8703013"/>
                </a:lnTo>
                <a:close/>
              </a:path>
            </a:pathLst>
          </a:custGeom>
          <a:solidFill>
            <a:srgbClr val="82C5BF"/>
          </a:solidFill>
          <a:ln w="548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9E3D49C9-9290-4FAA-330B-C858DEF90A05}"/>
              </a:ext>
            </a:extLst>
          </p:cNvPr>
          <p:cNvSpPr/>
          <p:nvPr/>
        </p:nvSpPr>
        <p:spPr>
          <a:xfrm rot="2854843">
            <a:off x="21975060" y="2177625"/>
            <a:ext cx="76961" cy="15257674"/>
          </a:xfrm>
          <a:custGeom>
            <a:avLst/>
            <a:gdLst>
              <a:gd name="connsiteX0" fmla="*/ 0 w 43899"/>
              <a:gd name="connsiteY0" fmla="*/ 0 h 8703012"/>
              <a:gd name="connsiteX1" fmla="*/ 43899 w 43899"/>
              <a:gd name="connsiteY1" fmla="*/ 0 h 8703012"/>
              <a:gd name="connsiteX2" fmla="*/ 43899 w 43899"/>
              <a:gd name="connsiteY2" fmla="*/ 8703013 h 8703012"/>
              <a:gd name="connsiteX3" fmla="*/ 0 w 43899"/>
              <a:gd name="connsiteY3" fmla="*/ 8703013 h 8703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899" h="8703012">
                <a:moveTo>
                  <a:pt x="0" y="0"/>
                </a:moveTo>
                <a:lnTo>
                  <a:pt x="43899" y="0"/>
                </a:lnTo>
                <a:lnTo>
                  <a:pt x="43899" y="8703013"/>
                </a:lnTo>
                <a:lnTo>
                  <a:pt x="0" y="8703013"/>
                </a:lnTo>
                <a:close/>
              </a:path>
            </a:pathLst>
          </a:custGeom>
          <a:solidFill>
            <a:srgbClr val="82C5BF"/>
          </a:solidFill>
          <a:ln w="548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752C2964-DFAA-E367-C5BF-3328B298D856}"/>
              </a:ext>
            </a:extLst>
          </p:cNvPr>
          <p:cNvSpPr/>
          <p:nvPr/>
        </p:nvSpPr>
        <p:spPr>
          <a:xfrm rot="2854843">
            <a:off x="22130804" y="2348072"/>
            <a:ext cx="76961" cy="15257674"/>
          </a:xfrm>
          <a:custGeom>
            <a:avLst/>
            <a:gdLst>
              <a:gd name="connsiteX0" fmla="*/ 0 w 43899"/>
              <a:gd name="connsiteY0" fmla="*/ 0 h 8703012"/>
              <a:gd name="connsiteX1" fmla="*/ 43899 w 43899"/>
              <a:gd name="connsiteY1" fmla="*/ 0 h 8703012"/>
              <a:gd name="connsiteX2" fmla="*/ 43899 w 43899"/>
              <a:gd name="connsiteY2" fmla="*/ 8703013 h 8703012"/>
              <a:gd name="connsiteX3" fmla="*/ 0 w 43899"/>
              <a:gd name="connsiteY3" fmla="*/ 8703013 h 8703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899" h="8703012">
                <a:moveTo>
                  <a:pt x="0" y="0"/>
                </a:moveTo>
                <a:lnTo>
                  <a:pt x="43899" y="0"/>
                </a:lnTo>
                <a:lnTo>
                  <a:pt x="43899" y="8703013"/>
                </a:lnTo>
                <a:lnTo>
                  <a:pt x="0" y="8703013"/>
                </a:lnTo>
                <a:close/>
              </a:path>
            </a:pathLst>
          </a:custGeom>
          <a:solidFill>
            <a:srgbClr val="82C5BF"/>
          </a:solidFill>
          <a:ln w="548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FC52D31-971C-FFB3-78E4-0AA7EBE5D903}"/>
              </a:ext>
            </a:extLst>
          </p:cNvPr>
          <p:cNvSpPr/>
          <p:nvPr/>
        </p:nvSpPr>
        <p:spPr>
          <a:xfrm rot="2854843">
            <a:off x="22286548" y="2518517"/>
            <a:ext cx="76961" cy="15257674"/>
          </a:xfrm>
          <a:custGeom>
            <a:avLst/>
            <a:gdLst>
              <a:gd name="connsiteX0" fmla="*/ 0 w 43899"/>
              <a:gd name="connsiteY0" fmla="*/ 0 h 8703012"/>
              <a:gd name="connsiteX1" fmla="*/ 43899 w 43899"/>
              <a:gd name="connsiteY1" fmla="*/ 0 h 8703012"/>
              <a:gd name="connsiteX2" fmla="*/ 43899 w 43899"/>
              <a:gd name="connsiteY2" fmla="*/ 8703013 h 8703012"/>
              <a:gd name="connsiteX3" fmla="*/ 0 w 43899"/>
              <a:gd name="connsiteY3" fmla="*/ 8703013 h 8703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899" h="8703012">
                <a:moveTo>
                  <a:pt x="0" y="0"/>
                </a:moveTo>
                <a:lnTo>
                  <a:pt x="43899" y="0"/>
                </a:lnTo>
                <a:lnTo>
                  <a:pt x="43899" y="8703013"/>
                </a:lnTo>
                <a:lnTo>
                  <a:pt x="0" y="8703013"/>
                </a:lnTo>
                <a:close/>
              </a:path>
            </a:pathLst>
          </a:custGeom>
          <a:solidFill>
            <a:srgbClr val="82C5BF"/>
          </a:solidFill>
          <a:ln w="548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4D3082-E600-3D45-9BFC-7E4926C50A4E}"/>
              </a:ext>
            </a:extLst>
          </p:cNvPr>
          <p:cNvSpPr txBox="1"/>
          <p:nvPr/>
        </p:nvSpPr>
        <p:spPr>
          <a:xfrm>
            <a:off x="8038323" y="597414"/>
            <a:ext cx="8800646" cy="140038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r">
              <a:defRPr sz="7200">
                <a:solidFill>
                  <a:schemeClr val="tx2"/>
                </a:solidFill>
                <a:latin typeface="Heebo Medium" pitchFamily="2" charset="-79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pPr algn="l"/>
            <a:r>
              <a:rPr lang="cs-CZ" sz="8500" dirty="0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  <a:cs typeface="Space Grotesk" pitchFamily="2" charset="77"/>
              </a:rPr>
              <a:t>Vznik díla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9EA4E1-1F48-42D3-1BF8-F5EE252798E5}"/>
              </a:ext>
            </a:extLst>
          </p:cNvPr>
          <p:cNvSpPr txBox="1"/>
          <p:nvPr/>
        </p:nvSpPr>
        <p:spPr>
          <a:xfrm>
            <a:off x="8041434" y="3652600"/>
            <a:ext cx="12622799" cy="380136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algn="ctr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defRPr sz="3800">
                <a:latin typeface="Josefin Sans Light" pitchFamily="2" charset="77"/>
              </a:defRPr>
            </a:lvl1pPr>
          </a:lstStyle>
          <a:p>
            <a:pPr algn="l"/>
            <a:r>
              <a:rPr lang="cs-CZ" sz="36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-libreto napsal Josef </a:t>
            </a:r>
            <a:r>
              <a:rPr lang="cs-CZ" sz="3600" dirty="0" err="1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Wenzig</a:t>
            </a:r>
            <a:endParaRPr lang="cs-CZ" sz="3600" dirty="0">
              <a:solidFill>
                <a:srgbClr val="016D78"/>
              </a:solidFill>
              <a:latin typeface="Bellota Text Light" pitchFamily="2" charset="77"/>
              <a:ea typeface="Bellota Text Light" pitchFamily="2" charset="77"/>
            </a:endParaRPr>
          </a:p>
          <a:p>
            <a:pPr algn="l"/>
            <a:r>
              <a:rPr lang="cs-CZ" sz="36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-přeloženo do češtiny Ervínem Špindlerem</a:t>
            </a:r>
          </a:p>
          <a:p>
            <a:pPr algn="l"/>
            <a:r>
              <a:rPr lang="cs-CZ" sz="36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-legenda o kněžně Libuši z historických pramenů</a:t>
            </a:r>
          </a:p>
          <a:p>
            <a:pPr algn="l"/>
            <a:r>
              <a:rPr lang="cs-CZ" sz="36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-původně plánováno jako korunovační opera, ale ke korunovaci nedošlo</a:t>
            </a:r>
          </a:p>
        </p:txBody>
      </p:sp>
      <p:pic>
        <p:nvPicPr>
          <p:cNvPr id="18" name="Zástupný symbol obrázku 17" descr="Obsah obrázku skica, kresba, text&#10;&#10;Popis byl vytvořen automaticky">
            <a:extLst>
              <a:ext uri="{FF2B5EF4-FFF2-40B4-BE49-F238E27FC236}">
                <a16:creationId xmlns:a16="http://schemas.microsoft.com/office/drawing/2014/main" id="{4EC6CE8E-3814-9634-2966-48657301614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40" b="7440"/>
          <a:stretch>
            <a:fillRect/>
          </a:stretch>
        </p:blipFill>
        <p:spPr>
          <a:xfrm>
            <a:off x="-1506259" y="1297605"/>
            <a:ext cx="9275763" cy="11960225"/>
          </a:xfrm>
        </p:spPr>
      </p:pic>
    </p:spTree>
    <p:extLst>
      <p:ext uri="{BB962C8B-B14F-4D97-AF65-F5344CB8AC3E}">
        <p14:creationId xmlns:p14="http://schemas.microsoft.com/office/powerpoint/2010/main" val="24832402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raphic 3">
            <a:extLst>
              <a:ext uri="{FF2B5EF4-FFF2-40B4-BE49-F238E27FC236}">
                <a16:creationId xmlns:a16="http://schemas.microsoft.com/office/drawing/2014/main" id="{F2B6CE95-4C4E-A893-EDFE-CBEBF12AB23F}"/>
              </a:ext>
            </a:extLst>
          </p:cNvPr>
          <p:cNvSpPr/>
          <p:nvPr/>
        </p:nvSpPr>
        <p:spPr>
          <a:xfrm>
            <a:off x="4353044" y="3556082"/>
            <a:ext cx="6626086" cy="7874818"/>
          </a:xfrm>
          <a:custGeom>
            <a:avLst/>
            <a:gdLst>
              <a:gd name="connsiteX0" fmla="*/ 6577919 w 6626086"/>
              <a:gd name="connsiteY0" fmla="*/ 1389055 h 7874818"/>
              <a:gd name="connsiteX1" fmla="*/ 5520259 w 6626086"/>
              <a:gd name="connsiteY1" fmla="*/ 74183 h 7874818"/>
              <a:gd name="connsiteX2" fmla="*/ 4563419 w 6626086"/>
              <a:gd name="connsiteY2" fmla="*/ 66566 h 7874818"/>
              <a:gd name="connsiteX3" fmla="*/ 4563419 w 6626086"/>
              <a:gd name="connsiteY3" fmla="*/ 64662 h 7874818"/>
              <a:gd name="connsiteX4" fmla="*/ 807393 w 6626086"/>
              <a:gd name="connsiteY4" fmla="*/ 3415158 h 7874818"/>
              <a:gd name="connsiteX5" fmla="*/ 211983 w 6626086"/>
              <a:gd name="connsiteY5" fmla="*/ 4948065 h 7874818"/>
              <a:gd name="connsiteX6" fmla="*/ 123528 w 6626086"/>
              <a:gd name="connsiteY6" fmla="*/ 5240365 h 7874818"/>
              <a:gd name="connsiteX7" fmla="*/ 143502 w 6626086"/>
              <a:gd name="connsiteY7" fmla="*/ 5240365 h 7874818"/>
              <a:gd name="connsiteX8" fmla="*/ 2734 w 6626086"/>
              <a:gd name="connsiteY8" fmla="*/ 6790410 h 7874818"/>
              <a:gd name="connsiteX9" fmla="*/ 124479 w 6626086"/>
              <a:gd name="connsiteY9" fmla="*/ 7375961 h 7874818"/>
              <a:gd name="connsiteX10" fmla="*/ 877777 w 6626086"/>
              <a:gd name="connsiteY10" fmla="*/ 7833929 h 7874818"/>
              <a:gd name="connsiteX11" fmla="*/ 3342163 w 6626086"/>
              <a:gd name="connsiteY11" fmla="*/ 7166496 h 7874818"/>
              <a:gd name="connsiteX12" fmla="*/ 6406715 w 6626086"/>
              <a:gd name="connsiteY12" fmla="*/ 3129523 h 7874818"/>
              <a:gd name="connsiteX13" fmla="*/ 6577919 w 6626086"/>
              <a:gd name="connsiteY13" fmla="*/ 1389055 h 7874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626086" h="7874818">
                <a:moveTo>
                  <a:pt x="6577919" y="1389055"/>
                </a:moveTo>
                <a:cubicBezTo>
                  <a:pt x="6460930" y="811121"/>
                  <a:pt x="6078574" y="260797"/>
                  <a:pt x="5520259" y="74183"/>
                </a:cubicBezTo>
                <a:cubicBezTo>
                  <a:pt x="5206385" y="-31502"/>
                  <a:pt x="4883000" y="-15316"/>
                  <a:pt x="4563419" y="66566"/>
                </a:cubicBezTo>
                <a:lnTo>
                  <a:pt x="4563419" y="64662"/>
                </a:lnTo>
                <a:cubicBezTo>
                  <a:pt x="4563419" y="64662"/>
                  <a:pt x="2357740" y="159873"/>
                  <a:pt x="807393" y="3415158"/>
                </a:cubicBezTo>
                <a:cubicBezTo>
                  <a:pt x="549636" y="3900737"/>
                  <a:pt x="348946" y="4416784"/>
                  <a:pt x="211983" y="4948065"/>
                </a:cubicBezTo>
                <a:cubicBezTo>
                  <a:pt x="181547" y="5043277"/>
                  <a:pt x="152062" y="5141345"/>
                  <a:pt x="123528" y="5240365"/>
                </a:cubicBezTo>
                <a:lnTo>
                  <a:pt x="143502" y="5240365"/>
                </a:lnTo>
                <a:cubicBezTo>
                  <a:pt x="36023" y="5748795"/>
                  <a:pt x="-12484" y="6269602"/>
                  <a:pt x="2734" y="6790410"/>
                </a:cubicBezTo>
                <a:cubicBezTo>
                  <a:pt x="8441" y="6992259"/>
                  <a:pt x="25561" y="7200772"/>
                  <a:pt x="124479" y="7375961"/>
                </a:cubicBezTo>
                <a:cubicBezTo>
                  <a:pt x="273807" y="7640649"/>
                  <a:pt x="579121" y="7776802"/>
                  <a:pt x="877777" y="7833929"/>
                </a:cubicBezTo>
                <a:cubicBezTo>
                  <a:pt x="1734748" y="7998645"/>
                  <a:pt x="2610742" y="7643506"/>
                  <a:pt x="3342163" y="7166496"/>
                </a:cubicBezTo>
                <a:cubicBezTo>
                  <a:pt x="4785033" y="6225805"/>
                  <a:pt x="5887397" y="4772876"/>
                  <a:pt x="6406715" y="3129523"/>
                </a:cubicBezTo>
                <a:cubicBezTo>
                  <a:pt x="6583626" y="2567775"/>
                  <a:pt x="6694909" y="1966990"/>
                  <a:pt x="6577919" y="1389055"/>
                </a:cubicBezTo>
                <a:close/>
              </a:path>
            </a:pathLst>
          </a:custGeom>
          <a:solidFill>
            <a:srgbClr val="FFDDD3"/>
          </a:solidFill>
          <a:ln w="951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sp>
        <p:nvSpPr>
          <p:cNvPr id="7" name="Graphic 3">
            <a:extLst>
              <a:ext uri="{FF2B5EF4-FFF2-40B4-BE49-F238E27FC236}">
                <a16:creationId xmlns:a16="http://schemas.microsoft.com/office/drawing/2014/main" id="{8495B1BA-116A-2FD4-C744-BE3368BD80B0}"/>
              </a:ext>
            </a:extLst>
          </p:cNvPr>
          <p:cNvSpPr/>
          <p:nvPr/>
        </p:nvSpPr>
        <p:spPr>
          <a:xfrm>
            <a:off x="14868644" y="3556082"/>
            <a:ext cx="6626086" cy="7874818"/>
          </a:xfrm>
          <a:custGeom>
            <a:avLst/>
            <a:gdLst>
              <a:gd name="connsiteX0" fmla="*/ 6577919 w 6626086"/>
              <a:gd name="connsiteY0" fmla="*/ 1389055 h 7874818"/>
              <a:gd name="connsiteX1" fmla="*/ 5520259 w 6626086"/>
              <a:gd name="connsiteY1" fmla="*/ 74183 h 7874818"/>
              <a:gd name="connsiteX2" fmla="*/ 4563419 w 6626086"/>
              <a:gd name="connsiteY2" fmla="*/ 66566 h 7874818"/>
              <a:gd name="connsiteX3" fmla="*/ 4563419 w 6626086"/>
              <a:gd name="connsiteY3" fmla="*/ 64662 h 7874818"/>
              <a:gd name="connsiteX4" fmla="*/ 807393 w 6626086"/>
              <a:gd name="connsiteY4" fmla="*/ 3415158 h 7874818"/>
              <a:gd name="connsiteX5" fmla="*/ 211983 w 6626086"/>
              <a:gd name="connsiteY5" fmla="*/ 4948065 h 7874818"/>
              <a:gd name="connsiteX6" fmla="*/ 123528 w 6626086"/>
              <a:gd name="connsiteY6" fmla="*/ 5240365 h 7874818"/>
              <a:gd name="connsiteX7" fmla="*/ 143502 w 6626086"/>
              <a:gd name="connsiteY7" fmla="*/ 5240365 h 7874818"/>
              <a:gd name="connsiteX8" fmla="*/ 2734 w 6626086"/>
              <a:gd name="connsiteY8" fmla="*/ 6790410 h 7874818"/>
              <a:gd name="connsiteX9" fmla="*/ 124479 w 6626086"/>
              <a:gd name="connsiteY9" fmla="*/ 7375961 h 7874818"/>
              <a:gd name="connsiteX10" fmla="*/ 877777 w 6626086"/>
              <a:gd name="connsiteY10" fmla="*/ 7833929 h 7874818"/>
              <a:gd name="connsiteX11" fmla="*/ 3342163 w 6626086"/>
              <a:gd name="connsiteY11" fmla="*/ 7166496 h 7874818"/>
              <a:gd name="connsiteX12" fmla="*/ 6406715 w 6626086"/>
              <a:gd name="connsiteY12" fmla="*/ 3129523 h 7874818"/>
              <a:gd name="connsiteX13" fmla="*/ 6577919 w 6626086"/>
              <a:gd name="connsiteY13" fmla="*/ 1389055 h 7874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626086" h="7874818">
                <a:moveTo>
                  <a:pt x="6577919" y="1389055"/>
                </a:moveTo>
                <a:cubicBezTo>
                  <a:pt x="6460930" y="811121"/>
                  <a:pt x="6078574" y="260797"/>
                  <a:pt x="5520259" y="74183"/>
                </a:cubicBezTo>
                <a:cubicBezTo>
                  <a:pt x="5206385" y="-31502"/>
                  <a:pt x="4883000" y="-15316"/>
                  <a:pt x="4563419" y="66566"/>
                </a:cubicBezTo>
                <a:lnTo>
                  <a:pt x="4563419" y="64662"/>
                </a:lnTo>
                <a:cubicBezTo>
                  <a:pt x="4563419" y="64662"/>
                  <a:pt x="2357740" y="159873"/>
                  <a:pt x="807393" y="3415158"/>
                </a:cubicBezTo>
                <a:cubicBezTo>
                  <a:pt x="549636" y="3900737"/>
                  <a:pt x="348946" y="4416784"/>
                  <a:pt x="211983" y="4948065"/>
                </a:cubicBezTo>
                <a:cubicBezTo>
                  <a:pt x="181547" y="5043277"/>
                  <a:pt x="152062" y="5141345"/>
                  <a:pt x="123528" y="5240365"/>
                </a:cubicBezTo>
                <a:lnTo>
                  <a:pt x="143502" y="5240365"/>
                </a:lnTo>
                <a:cubicBezTo>
                  <a:pt x="36023" y="5748795"/>
                  <a:pt x="-12484" y="6269602"/>
                  <a:pt x="2734" y="6790410"/>
                </a:cubicBezTo>
                <a:cubicBezTo>
                  <a:pt x="8441" y="6992259"/>
                  <a:pt x="25561" y="7200772"/>
                  <a:pt x="124479" y="7375961"/>
                </a:cubicBezTo>
                <a:cubicBezTo>
                  <a:pt x="273807" y="7640649"/>
                  <a:pt x="579121" y="7776802"/>
                  <a:pt x="877777" y="7833929"/>
                </a:cubicBezTo>
                <a:cubicBezTo>
                  <a:pt x="1734748" y="7998645"/>
                  <a:pt x="2610742" y="7643506"/>
                  <a:pt x="3342163" y="7166496"/>
                </a:cubicBezTo>
                <a:cubicBezTo>
                  <a:pt x="4785033" y="6225805"/>
                  <a:pt x="5887397" y="4772876"/>
                  <a:pt x="6406715" y="3129523"/>
                </a:cubicBezTo>
                <a:cubicBezTo>
                  <a:pt x="6583626" y="2567775"/>
                  <a:pt x="6694909" y="1966990"/>
                  <a:pt x="6577919" y="1389055"/>
                </a:cubicBezTo>
                <a:close/>
              </a:path>
            </a:pathLst>
          </a:custGeom>
          <a:solidFill>
            <a:srgbClr val="82C5BF"/>
          </a:solidFill>
          <a:ln w="951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CE4F6D-39F8-C8CB-C2E0-744E0BF64570}"/>
              </a:ext>
            </a:extLst>
          </p:cNvPr>
          <p:cNvSpPr txBox="1"/>
          <p:nvPr/>
        </p:nvSpPr>
        <p:spPr>
          <a:xfrm>
            <a:off x="3452142" y="5127466"/>
            <a:ext cx="6314497" cy="67710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algn="ctr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defRPr sz="3800">
                <a:latin typeface="Josefin Sans Light" pitchFamily="2" charset="77"/>
              </a:defRPr>
            </a:lvl1pPr>
          </a:lstStyle>
          <a:p>
            <a:pPr algn="l"/>
            <a:r>
              <a:rPr lang="cs-CZ" sz="36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-Marie Sittová, soprán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82F7E8-9130-B8BB-9F59-A7A2563CF951}"/>
              </a:ext>
            </a:extLst>
          </p:cNvPr>
          <p:cNvSpPr txBox="1"/>
          <p:nvPr/>
        </p:nvSpPr>
        <p:spPr>
          <a:xfrm>
            <a:off x="3452142" y="4091296"/>
            <a:ext cx="6314497" cy="86177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defRPr sz="4800" b="1">
                <a:solidFill>
                  <a:schemeClr val="tx2"/>
                </a:solidFill>
                <a:latin typeface="Josefin Sans" pitchFamily="2" charset="77"/>
                <a:ea typeface="Arimo" panose="020B0604020202020204" pitchFamily="34" charset="0"/>
                <a:cs typeface="Space Grotesk" pitchFamily="2" charset="77"/>
              </a:defRPr>
            </a:lvl1pPr>
          </a:lstStyle>
          <a:p>
            <a:pPr algn="l"/>
            <a:r>
              <a:rPr lang="cs-CZ" sz="5000" b="0" dirty="0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</a:rPr>
              <a:t>Libuše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1991BD-0D25-32E3-A12A-CAE1B4B0B982}"/>
              </a:ext>
            </a:extLst>
          </p:cNvPr>
          <p:cNvSpPr txBox="1"/>
          <p:nvPr/>
        </p:nvSpPr>
        <p:spPr>
          <a:xfrm>
            <a:off x="3452142" y="7710784"/>
            <a:ext cx="6314497" cy="67710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algn="ctr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defRPr sz="3800">
                <a:latin typeface="Josefin Sans Light" pitchFamily="2" charset="77"/>
              </a:defRPr>
            </a:lvl1pPr>
          </a:lstStyle>
          <a:p>
            <a:pPr algn="l"/>
            <a:r>
              <a:rPr lang="cs-CZ" sz="36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-Josef Lev, baryton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BDCB89-A90B-F54E-1D53-B301A332137A}"/>
              </a:ext>
            </a:extLst>
          </p:cNvPr>
          <p:cNvSpPr txBox="1"/>
          <p:nvPr/>
        </p:nvSpPr>
        <p:spPr>
          <a:xfrm>
            <a:off x="3452142" y="6674614"/>
            <a:ext cx="6314497" cy="86177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defRPr sz="4800" b="1">
                <a:solidFill>
                  <a:schemeClr val="tx2"/>
                </a:solidFill>
                <a:latin typeface="Josefin Sans" pitchFamily="2" charset="77"/>
                <a:ea typeface="Arimo" panose="020B0604020202020204" pitchFamily="34" charset="0"/>
                <a:cs typeface="Space Grotesk" pitchFamily="2" charset="77"/>
              </a:defRPr>
            </a:lvl1pPr>
          </a:lstStyle>
          <a:p>
            <a:pPr algn="l"/>
            <a:r>
              <a:rPr lang="cs-CZ" sz="5000" b="0" dirty="0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</a:rPr>
              <a:t>Přemysl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5509B02-9A82-9D5B-C3FA-79640565772E}"/>
              </a:ext>
            </a:extLst>
          </p:cNvPr>
          <p:cNvSpPr txBox="1"/>
          <p:nvPr/>
        </p:nvSpPr>
        <p:spPr>
          <a:xfrm>
            <a:off x="3452142" y="10298204"/>
            <a:ext cx="6314497" cy="67710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algn="ctr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defRPr sz="3800">
                <a:latin typeface="Josefin Sans Light" pitchFamily="2" charset="77"/>
              </a:defRPr>
            </a:lvl1pPr>
          </a:lstStyle>
          <a:p>
            <a:pPr algn="l"/>
            <a:r>
              <a:rPr lang="cs-CZ" sz="36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-Karel Čech, bas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2F592EE-8736-B62D-BCD9-9DEB2E3A8BEE}"/>
              </a:ext>
            </a:extLst>
          </p:cNvPr>
          <p:cNvSpPr txBox="1"/>
          <p:nvPr/>
        </p:nvSpPr>
        <p:spPr>
          <a:xfrm>
            <a:off x="3452142" y="9262034"/>
            <a:ext cx="6314497" cy="86177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defRPr sz="4800" b="1">
                <a:solidFill>
                  <a:schemeClr val="tx2"/>
                </a:solidFill>
                <a:latin typeface="Josefin Sans" pitchFamily="2" charset="77"/>
                <a:ea typeface="Arimo" panose="020B0604020202020204" pitchFamily="34" charset="0"/>
                <a:cs typeface="Space Grotesk" pitchFamily="2" charset="77"/>
              </a:defRPr>
            </a:lvl1pPr>
          </a:lstStyle>
          <a:p>
            <a:pPr algn="l"/>
            <a:r>
              <a:rPr lang="cs-CZ" sz="5000" b="0" dirty="0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</a:rPr>
              <a:t>Chrudoš od Otavy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BE18371-21F4-024F-AABF-7524EACC7760}"/>
              </a:ext>
            </a:extLst>
          </p:cNvPr>
          <p:cNvSpPr txBox="1"/>
          <p:nvPr/>
        </p:nvSpPr>
        <p:spPr>
          <a:xfrm>
            <a:off x="14267288" y="5127466"/>
            <a:ext cx="6314497" cy="67710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algn="ctr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defRPr sz="3800">
                <a:latin typeface="Josefin Sans Light" pitchFamily="2" charset="77"/>
              </a:defRPr>
            </a:lvl1pPr>
          </a:lstStyle>
          <a:p>
            <a:pPr algn="l"/>
            <a:r>
              <a:rPr lang="cs-CZ" sz="36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-Antonín Vávra, tenor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91EB9BA-7B80-CC17-5354-74DDA0263188}"/>
              </a:ext>
            </a:extLst>
          </p:cNvPr>
          <p:cNvSpPr txBox="1"/>
          <p:nvPr/>
        </p:nvSpPr>
        <p:spPr>
          <a:xfrm>
            <a:off x="14267288" y="4091296"/>
            <a:ext cx="7227442" cy="86177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defRPr sz="4800" b="1">
                <a:solidFill>
                  <a:schemeClr val="tx2"/>
                </a:solidFill>
                <a:latin typeface="Josefin Sans" pitchFamily="2" charset="77"/>
                <a:ea typeface="Arimo" panose="020B0604020202020204" pitchFamily="34" charset="0"/>
                <a:cs typeface="Space Grotesk" pitchFamily="2" charset="77"/>
              </a:defRPr>
            </a:lvl1pPr>
          </a:lstStyle>
          <a:p>
            <a:pPr algn="l"/>
            <a:r>
              <a:rPr lang="cs-CZ" sz="5000" b="0" dirty="0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</a:rPr>
              <a:t>Šťáhlav na Radbuze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F85989-C2C8-91C2-3D58-DDB1E99F3B88}"/>
              </a:ext>
            </a:extLst>
          </p:cNvPr>
          <p:cNvSpPr txBox="1"/>
          <p:nvPr/>
        </p:nvSpPr>
        <p:spPr>
          <a:xfrm>
            <a:off x="14267288" y="7710784"/>
            <a:ext cx="6314497" cy="67710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algn="ctr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defRPr sz="3800">
                <a:latin typeface="Josefin Sans Light" pitchFamily="2" charset="77"/>
              </a:defRPr>
            </a:lvl1pPr>
          </a:lstStyle>
          <a:p>
            <a:pPr algn="l"/>
            <a:r>
              <a:rPr lang="cs-CZ" sz="36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-František Hynek, bas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B68AE1-F4B7-DE82-2092-FC6EAD45FB42}"/>
              </a:ext>
            </a:extLst>
          </p:cNvPr>
          <p:cNvSpPr txBox="1"/>
          <p:nvPr/>
        </p:nvSpPr>
        <p:spPr>
          <a:xfrm>
            <a:off x="14267288" y="6674614"/>
            <a:ext cx="7906912" cy="86177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defRPr sz="4800" b="1">
                <a:solidFill>
                  <a:schemeClr val="tx2"/>
                </a:solidFill>
                <a:latin typeface="Josefin Sans" pitchFamily="2" charset="77"/>
                <a:ea typeface="Arimo" panose="020B0604020202020204" pitchFamily="34" charset="0"/>
                <a:cs typeface="Space Grotesk" pitchFamily="2" charset="77"/>
              </a:defRPr>
            </a:lvl1pPr>
          </a:lstStyle>
          <a:p>
            <a:pPr algn="l"/>
            <a:r>
              <a:rPr lang="cs-CZ" sz="5000" b="0" dirty="0" err="1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</a:rPr>
              <a:t>Lutobor</a:t>
            </a:r>
            <a:r>
              <a:rPr lang="cs-CZ" sz="5000" b="0" dirty="0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</a:rPr>
              <a:t> z Chlumce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8EC9300-BAE5-7A37-83A2-2C8780D10B60}"/>
              </a:ext>
            </a:extLst>
          </p:cNvPr>
          <p:cNvSpPr txBox="1"/>
          <p:nvPr/>
        </p:nvSpPr>
        <p:spPr>
          <a:xfrm>
            <a:off x="14267288" y="10298204"/>
            <a:ext cx="6314497" cy="67710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algn="ctr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defRPr sz="3800">
                <a:latin typeface="Josefin Sans Light" pitchFamily="2" charset="77"/>
              </a:defRPr>
            </a:lvl1pPr>
          </a:lstStyle>
          <a:p>
            <a:pPr algn="l"/>
            <a:r>
              <a:rPr lang="cs-CZ" sz="36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-Leopold Stropnický, baryton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FE1323F-4B09-E2E9-4E94-7988A273A32C}"/>
              </a:ext>
            </a:extLst>
          </p:cNvPr>
          <p:cNvSpPr txBox="1"/>
          <p:nvPr/>
        </p:nvSpPr>
        <p:spPr>
          <a:xfrm>
            <a:off x="14267288" y="8492592"/>
            <a:ext cx="6314497" cy="16312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defRPr sz="4800" b="1">
                <a:solidFill>
                  <a:schemeClr val="tx2"/>
                </a:solidFill>
                <a:latin typeface="Josefin Sans" pitchFamily="2" charset="77"/>
                <a:ea typeface="Arimo" panose="020B0604020202020204" pitchFamily="34" charset="0"/>
                <a:cs typeface="Space Grotesk" pitchFamily="2" charset="77"/>
              </a:defRPr>
            </a:lvl1pPr>
          </a:lstStyle>
          <a:p>
            <a:pPr algn="l"/>
            <a:r>
              <a:rPr lang="cs-CZ" sz="5000" b="0" dirty="0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</a:rPr>
              <a:t>Radovan od </a:t>
            </a:r>
            <a:r>
              <a:rPr lang="cs-CZ" sz="5000" b="0" dirty="0" err="1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</a:rPr>
              <a:t>Kamena</a:t>
            </a:r>
            <a:r>
              <a:rPr lang="cs-CZ" sz="5000" b="0" dirty="0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</a:rPr>
              <a:t> </a:t>
            </a:r>
            <a:r>
              <a:rPr lang="cs-CZ" sz="5000" b="0" dirty="0" err="1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</a:rPr>
              <a:t>Mosta</a:t>
            </a:r>
            <a:endParaRPr lang="cs-CZ" sz="5000" b="0" dirty="0">
              <a:solidFill>
                <a:srgbClr val="016D78"/>
              </a:solidFill>
              <a:latin typeface="Libre Baskerville" panose="02000000000000000000" pitchFamily="2" charset="0"/>
              <a:ea typeface="Baskerville" panose="02020502070401020303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D52A-2C1D-3B40-89AD-E84502DD5E5C}"/>
              </a:ext>
            </a:extLst>
          </p:cNvPr>
          <p:cNvSpPr txBox="1"/>
          <p:nvPr/>
        </p:nvSpPr>
        <p:spPr>
          <a:xfrm>
            <a:off x="1520904" y="1277612"/>
            <a:ext cx="21335842" cy="140038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cs-CZ" sz="8500" dirty="0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  <a:cs typeface="Arimo" panose="020B0604020202020204" pitchFamily="34" charset="0"/>
              </a:rPr>
              <a:t>Obsazení</a:t>
            </a:r>
            <a:r>
              <a:rPr lang="cs-CZ" sz="8500" dirty="0">
                <a:solidFill>
                  <a:schemeClr val="tx2"/>
                </a:solidFill>
                <a:latin typeface="Libre Baskerville" panose="02000000000000000000" pitchFamily="2" charset="0"/>
                <a:ea typeface="Baskerville" panose="02020502070401020303" pitchFamily="18" charset="0"/>
                <a:cs typeface="Arimo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17680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>
            <a:extLst>
              <a:ext uri="{FF2B5EF4-FFF2-40B4-BE49-F238E27FC236}">
                <a16:creationId xmlns:a16="http://schemas.microsoft.com/office/drawing/2014/main" id="{348A13C1-1CB7-0586-4195-E3036D7604BD}"/>
              </a:ext>
            </a:extLst>
          </p:cNvPr>
          <p:cNvSpPr/>
          <p:nvPr/>
        </p:nvSpPr>
        <p:spPr>
          <a:xfrm rot="994706">
            <a:off x="19647524" y="431758"/>
            <a:ext cx="4261580" cy="9913146"/>
          </a:xfrm>
          <a:custGeom>
            <a:avLst/>
            <a:gdLst>
              <a:gd name="connsiteX0" fmla="*/ 3631882 w 4261580"/>
              <a:gd name="connsiteY0" fmla="*/ 6880583 h 9913146"/>
              <a:gd name="connsiteX1" fmla="*/ 3350603 w 4261580"/>
              <a:gd name="connsiteY1" fmla="*/ 5971296 h 9913146"/>
              <a:gd name="connsiteX2" fmla="*/ 3228715 w 4261580"/>
              <a:gd name="connsiteY2" fmla="*/ 5333858 h 9913146"/>
              <a:gd name="connsiteX3" fmla="*/ 2516142 w 4261580"/>
              <a:gd name="connsiteY3" fmla="*/ 4724542 h 9913146"/>
              <a:gd name="connsiteX4" fmla="*/ 2600526 w 4261580"/>
              <a:gd name="connsiteY4" fmla="*/ 2877846 h 9913146"/>
              <a:gd name="connsiteX5" fmla="*/ 2356751 w 4261580"/>
              <a:gd name="connsiteY5" fmla="*/ 2456012 h 9913146"/>
              <a:gd name="connsiteX6" fmla="*/ 2356751 w 4261580"/>
              <a:gd name="connsiteY6" fmla="*/ 1949811 h 9913146"/>
              <a:gd name="connsiteX7" fmla="*/ 2439260 w 4261580"/>
              <a:gd name="connsiteY7" fmla="*/ 1949811 h 9913146"/>
              <a:gd name="connsiteX8" fmla="*/ 2804922 w 4261580"/>
              <a:gd name="connsiteY8" fmla="*/ 871791 h 9913146"/>
              <a:gd name="connsiteX9" fmla="*/ 2401756 w 4261580"/>
              <a:gd name="connsiteY9" fmla="*/ 0 h 9913146"/>
              <a:gd name="connsiteX10" fmla="*/ 1707935 w 4261580"/>
              <a:gd name="connsiteY10" fmla="*/ 56245 h 9913146"/>
              <a:gd name="connsiteX11" fmla="*/ 1482912 w 4261580"/>
              <a:gd name="connsiteY11" fmla="*/ 1012402 h 9913146"/>
              <a:gd name="connsiteX12" fmla="*/ 1867326 w 4261580"/>
              <a:gd name="connsiteY12" fmla="*/ 1949811 h 9913146"/>
              <a:gd name="connsiteX13" fmla="*/ 1904830 w 4261580"/>
              <a:gd name="connsiteY13" fmla="*/ 1949811 h 9913146"/>
              <a:gd name="connsiteX14" fmla="*/ 1904830 w 4261580"/>
              <a:gd name="connsiteY14" fmla="*/ 2456012 h 9913146"/>
              <a:gd name="connsiteX15" fmla="*/ 1661055 w 4261580"/>
              <a:gd name="connsiteY15" fmla="*/ 2877846 h 9913146"/>
              <a:gd name="connsiteX16" fmla="*/ 1745439 w 4261580"/>
              <a:gd name="connsiteY16" fmla="*/ 4724542 h 9913146"/>
              <a:gd name="connsiteX17" fmla="*/ 1032865 w 4261580"/>
              <a:gd name="connsiteY17" fmla="*/ 5333858 h 9913146"/>
              <a:gd name="connsiteX18" fmla="*/ 910978 w 4261580"/>
              <a:gd name="connsiteY18" fmla="*/ 5971296 h 9913146"/>
              <a:gd name="connsiteX19" fmla="*/ 629699 w 4261580"/>
              <a:gd name="connsiteY19" fmla="*/ 6880583 h 9913146"/>
              <a:gd name="connsiteX20" fmla="*/ 629699 w 4261580"/>
              <a:gd name="connsiteY20" fmla="*/ 9542825 h 9913146"/>
              <a:gd name="connsiteX21" fmla="*/ 2130790 w 4261580"/>
              <a:gd name="connsiteY21" fmla="*/ 9913102 h 9913146"/>
              <a:gd name="connsiteX22" fmla="*/ 3631882 w 4261580"/>
              <a:gd name="connsiteY22" fmla="*/ 9542825 h 9913146"/>
              <a:gd name="connsiteX23" fmla="*/ 3631882 w 4261580"/>
              <a:gd name="connsiteY23" fmla="*/ 6880583 h 9913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4261580" h="9913146">
                <a:moveTo>
                  <a:pt x="3631882" y="6880583"/>
                </a:moveTo>
                <a:cubicBezTo>
                  <a:pt x="3369355" y="6721224"/>
                  <a:pt x="3106828" y="6393131"/>
                  <a:pt x="3350603" y="5971296"/>
                </a:cubicBezTo>
                <a:cubicBezTo>
                  <a:pt x="3594378" y="5549462"/>
                  <a:pt x="3509994" y="5661951"/>
                  <a:pt x="3228715" y="5333858"/>
                </a:cubicBezTo>
                <a:cubicBezTo>
                  <a:pt x="2947437" y="5005765"/>
                  <a:pt x="2516142" y="4724542"/>
                  <a:pt x="2516142" y="4724542"/>
                </a:cubicBezTo>
                <a:cubicBezTo>
                  <a:pt x="2516142" y="4724542"/>
                  <a:pt x="2600526" y="3290306"/>
                  <a:pt x="2600526" y="2877846"/>
                </a:cubicBezTo>
                <a:cubicBezTo>
                  <a:pt x="2600526" y="2465386"/>
                  <a:pt x="2356751" y="2456012"/>
                  <a:pt x="2356751" y="2456012"/>
                </a:cubicBezTo>
                <a:lnTo>
                  <a:pt x="2356751" y="1949811"/>
                </a:lnTo>
                <a:lnTo>
                  <a:pt x="2439260" y="1949811"/>
                </a:lnTo>
                <a:lnTo>
                  <a:pt x="2804922" y="871791"/>
                </a:lnTo>
                <a:lnTo>
                  <a:pt x="2401756" y="0"/>
                </a:lnTo>
                <a:lnTo>
                  <a:pt x="1707935" y="56245"/>
                </a:lnTo>
                <a:lnTo>
                  <a:pt x="1482912" y="1012402"/>
                </a:lnTo>
                <a:lnTo>
                  <a:pt x="1867326" y="1949811"/>
                </a:lnTo>
                <a:lnTo>
                  <a:pt x="1904830" y="1949811"/>
                </a:lnTo>
                <a:lnTo>
                  <a:pt x="1904830" y="2456012"/>
                </a:lnTo>
                <a:cubicBezTo>
                  <a:pt x="1904830" y="2456012"/>
                  <a:pt x="1661055" y="2465386"/>
                  <a:pt x="1661055" y="2877846"/>
                </a:cubicBezTo>
                <a:cubicBezTo>
                  <a:pt x="1661055" y="3290306"/>
                  <a:pt x="1745439" y="4724542"/>
                  <a:pt x="1745439" y="4724542"/>
                </a:cubicBezTo>
                <a:cubicBezTo>
                  <a:pt x="1745439" y="4724542"/>
                  <a:pt x="1314144" y="5005765"/>
                  <a:pt x="1032865" y="5333858"/>
                </a:cubicBezTo>
                <a:cubicBezTo>
                  <a:pt x="751587" y="5661951"/>
                  <a:pt x="667203" y="5549462"/>
                  <a:pt x="910978" y="5971296"/>
                </a:cubicBezTo>
                <a:cubicBezTo>
                  <a:pt x="1154753" y="6393131"/>
                  <a:pt x="892226" y="6721224"/>
                  <a:pt x="629699" y="6880583"/>
                </a:cubicBezTo>
                <a:cubicBezTo>
                  <a:pt x="367172" y="7039943"/>
                  <a:pt x="-645432" y="9036624"/>
                  <a:pt x="629699" y="9542825"/>
                </a:cubicBezTo>
                <a:cubicBezTo>
                  <a:pt x="1424781" y="9858731"/>
                  <a:pt x="1891703" y="9914976"/>
                  <a:pt x="2130790" y="9913102"/>
                </a:cubicBezTo>
                <a:cubicBezTo>
                  <a:pt x="2369877" y="9914976"/>
                  <a:pt x="2836800" y="9857794"/>
                  <a:pt x="3631882" y="9542825"/>
                </a:cubicBezTo>
                <a:cubicBezTo>
                  <a:pt x="4907012" y="9036624"/>
                  <a:pt x="3894409" y="7039943"/>
                  <a:pt x="3631882" y="6880583"/>
                </a:cubicBezTo>
                <a:close/>
              </a:path>
            </a:pathLst>
          </a:custGeom>
          <a:solidFill>
            <a:srgbClr val="FFDDD3"/>
          </a:solidFill>
          <a:ln w="93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E4FBB54F-50AD-EF3E-F56C-F8BC3712C678}"/>
              </a:ext>
            </a:extLst>
          </p:cNvPr>
          <p:cNvGrpSpPr/>
          <p:nvPr/>
        </p:nvGrpSpPr>
        <p:grpSpPr>
          <a:xfrm>
            <a:off x="19576650" y="842988"/>
            <a:ext cx="4270030" cy="9614190"/>
            <a:chOff x="19576650" y="842988"/>
            <a:chExt cx="4270030" cy="9614190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9D0CEC61-F419-18F2-283E-E464D487413C}"/>
                </a:ext>
              </a:extLst>
            </p:cNvPr>
            <p:cNvSpPr/>
            <p:nvPr/>
          </p:nvSpPr>
          <p:spPr>
            <a:xfrm rot="994706">
              <a:off x="19576650" y="7513147"/>
              <a:ext cx="827222" cy="1387478"/>
            </a:xfrm>
            <a:custGeom>
              <a:avLst/>
              <a:gdLst>
                <a:gd name="connsiteX0" fmla="*/ 704310 w 827222"/>
                <a:gd name="connsiteY0" fmla="*/ 15496 h 1387478"/>
                <a:gd name="connsiteX1" fmla="*/ 394903 w 827222"/>
                <a:gd name="connsiteY1" fmla="*/ 156107 h 1387478"/>
                <a:gd name="connsiteX2" fmla="*/ 216760 w 827222"/>
                <a:gd name="connsiteY2" fmla="*/ 1037272 h 1387478"/>
                <a:gd name="connsiteX3" fmla="*/ 132376 w 827222"/>
                <a:gd name="connsiteY3" fmla="*/ 1384113 h 1387478"/>
                <a:gd name="connsiteX4" fmla="*/ 544919 w 827222"/>
                <a:gd name="connsiteY4" fmla="*/ 681056 h 1387478"/>
                <a:gd name="connsiteX5" fmla="*/ 788694 w 827222"/>
                <a:gd name="connsiteY5" fmla="*/ 212352 h 1387478"/>
                <a:gd name="connsiteX6" fmla="*/ 704310 w 827222"/>
                <a:gd name="connsiteY6" fmla="*/ 15496 h 1387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27222" h="1387478">
                  <a:moveTo>
                    <a:pt x="704310" y="15496"/>
                  </a:moveTo>
                  <a:cubicBezTo>
                    <a:pt x="704310" y="15496"/>
                    <a:pt x="310520" y="-68871"/>
                    <a:pt x="394903" y="156107"/>
                  </a:cubicBezTo>
                  <a:cubicBezTo>
                    <a:pt x="479287" y="381086"/>
                    <a:pt x="441783" y="1102891"/>
                    <a:pt x="216760" y="1037272"/>
                  </a:cubicBezTo>
                  <a:cubicBezTo>
                    <a:pt x="-8263" y="971653"/>
                    <a:pt x="-92647" y="1430984"/>
                    <a:pt x="132376" y="1384113"/>
                  </a:cubicBezTo>
                  <a:cubicBezTo>
                    <a:pt x="357400" y="1337243"/>
                    <a:pt x="544919" y="1084142"/>
                    <a:pt x="544919" y="681056"/>
                  </a:cubicBezTo>
                  <a:cubicBezTo>
                    <a:pt x="544919" y="277971"/>
                    <a:pt x="666806" y="334215"/>
                    <a:pt x="788694" y="212352"/>
                  </a:cubicBezTo>
                  <a:cubicBezTo>
                    <a:pt x="910581" y="90489"/>
                    <a:pt x="704310" y="15496"/>
                    <a:pt x="704310" y="15496"/>
                  </a:cubicBezTo>
                  <a:close/>
                </a:path>
              </a:pathLst>
            </a:custGeom>
            <a:solidFill>
              <a:srgbClr val="E19578"/>
            </a:solidFill>
            <a:ln w="935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A464D1FE-B7AB-B664-B55E-73C7851BAF68}"/>
                </a:ext>
              </a:extLst>
            </p:cNvPr>
            <p:cNvSpPr/>
            <p:nvPr/>
          </p:nvSpPr>
          <p:spPr>
            <a:xfrm rot="994706">
              <a:off x="21378140" y="7938934"/>
              <a:ext cx="827222" cy="1387478"/>
            </a:xfrm>
            <a:custGeom>
              <a:avLst/>
              <a:gdLst>
                <a:gd name="connsiteX0" fmla="*/ 122912 w 827222"/>
                <a:gd name="connsiteY0" fmla="*/ 15496 h 1387478"/>
                <a:gd name="connsiteX1" fmla="*/ 432319 w 827222"/>
                <a:gd name="connsiteY1" fmla="*/ 156107 h 1387478"/>
                <a:gd name="connsiteX2" fmla="*/ 610462 w 827222"/>
                <a:gd name="connsiteY2" fmla="*/ 1037272 h 1387478"/>
                <a:gd name="connsiteX3" fmla="*/ 694846 w 827222"/>
                <a:gd name="connsiteY3" fmla="*/ 1384113 h 1387478"/>
                <a:gd name="connsiteX4" fmla="*/ 282303 w 827222"/>
                <a:gd name="connsiteY4" fmla="*/ 681056 h 1387478"/>
                <a:gd name="connsiteX5" fmla="*/ 38528 w 827222"/>
                <a:gd name="connsiteY5" fmla="*/ 212352 h 1387478"/>
                <a:gd name="connsiteX6" fmla="*/ 122912 w 827222"/>
                <a:gd name="connsiteY6" fmla="*/ 15496 h 1387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27222" h="1387478">
                  <a:moveTo>
                    <a:pt x="122912" y="15496"/>
                  </a:moveTo>
                  <a:cubicBezTo>
                    <a:pt x="122912" y="15496"/>
                    <a:pt x="516702" y="-68871"/>
                    <a:pt x="432319" y="156107"/>
                  </a:cubicBezTo>
                  <a:cubicBezTo>
                    <a:pt x="347935" y="381086"/>
                    <a:pt x="385439" y="1102891"/>
                    <a:pt x="610462" y="1037272"/>
                  </a:cubicBezTo>
                  <a:cubicBezTo>
                    <a:pt x="835485" y="971653"/>
                    <a:pt x="919869" y="1430984"/>
                    <a:pt x="694846" y="1384113"/>
                  </a:cubicBezTo>
                  <a:cubicBezTo>
                    <a:pt x="469822" y="1337243"/>
                    <a:pt x="282303" y="1084142"/>
                    <a:pt x="282303" y="681056"/>
                  </a:cubicBezTo>
                  <a:cubicBezTo>
                    <a:pt x="282303" y="277971"/>
                    <a:pt x="160416" y="334215"/>
                    <a:pt x="38528" y="212352"/>
                  </a:cubicBezTo>
                  <a:cubicBezTo>
                    <a:pt x="-83359" y="90489"/>
                    <a:pt x="122912" y="15496"/>
                    <a:pt x="122912" y="15496"/>
                  </a:cubicBezTo>
                  <a:close/>
                </a:path>
              </a:pathLst>
            </a:custGeom>
            <a:solidFill>
              <a:srgbClr val="E19578"/>
            </a:solidFill>
            <a:ln w="935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grpSp>
          <p:nvGrpSpPr>
            <p:cNvPr id="14" name="Graphic 8">
              <a:extLst>
                <a:ext uri="{FF2B5EF4-FFF2-40B4-BE49-F238E27FC236}">
                  <a16:creationId xmlns:a16="http://schemas.microsoft.com/office/drawing/2014/main" id="{E47B1560-BBF9-E43E-2160-8244C4F66379}"/>
                </a:ext>
              </a:extLst>
            </p:cNvPr>
            <p:cNvGrpSpPr/>
            <p:nvPr/>
          </p:nvGrpSpPr>
          <p:grpSpPr>
            <a:xfrm rot="994706">
              <a:off x="21015131" y="2632625"/>
              <a:ext cx="984475" cy="7824553"/>
              <a:chOff x="11731774" y="3982696"/>
              <a:chExt cx="984475" cy="7824553"/>
            </a:xfrm>
            <a:solidFill>
              <a:srgbClr val="E19578"/>
            </a:solidFill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F0EF6FBF-C943-2CD4-CD69-505C3E3BFCC3}"/>
                  </a:ext>
                </a:extLst>
              </p:cNvPr>
              <p:cNvSpPr/>
              <p:nvPr/>
            </p:nvSpPr>
            <p:spPr>
              <a:xfrm>
                <a:off x="12193072" y="3983633"/>
                <a:ext cx="67507" cy="6261893"/>
              </a:xfrm>
              <a:custGeom>
                <a:avLst/>
                <a:gdLst>
                  <a:gd name="connsiteX0" fmla="*/ 37504 w 67507"/>
                  <a:gd name="connsiteY0" fmla="*/ 0 h 6261893"/>
                  <a:gd name="connsiteX1" fmla="*/ 0 w 67507"/>
                  <a:gd name="connsiteY1" fmla="*/ 0 h 6261893"/>
                  <a:gd name="connsiteX2" fmla="*/ 30003 w 67507"/>
                  <a:gd name="connsiteY2" fmla="*/ 6261893 h 6261893"/>
                  <a:gd name="connsiteX3" fmla="*/ 67507 w 67507"/>
                  <a:gd name="connsiteY3" fmla="*/ 6261893 h 6261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07" h="6261893">
                    <a:moveTo>
                      <a:pt x="37504" y="0"/>
                    </a:moveTo>
                    <a:lnTo>
                      <a:pt x="0" y="0"/>
                    </a:lnTo>
                    <a:lnTo>
                      <a:pt x="30003" y="6261893"/>
                    </a:lnTo>
                    <a:lnTo>
                      <a:pt x="67507" y="6261893"/>
                    </a:lnTo>
                    <a:close/>
                  </a:path>
                </a:pathLst>
              </a:custGeom>
              <a:grpFill/>
              <a:ln w="9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>
                  <a:latin typeface="Bellota Text Light" pitchFamily="2" charset="77"/>
                </a:endParaRPr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0B933DD5-6EA0-A33F-7E69-943B87FEA188}"/>
                  </a:ext>
                </a:extLst>
              </p:cNvPr>
              <p:cNvSpPr/>
              <p:nvPr/>
            </p:nvSpPr>
            <p:spPr>
              <a:xfrm>
                <a:off x="12286831" y="3982696"/>
                <a:ext cx="67507" cy="6262830"/>
              </a:xfrm>
              <a:custGeom>
                <a:avLst/>
                <a:gdLst>
                  <a:gd name="connsiteX0" fmla="*/ 37504 w 67507"/>
                  <a:gd name="connsiteY0" fmla="*/ 0 h 6262830"/>
                  <a:gd name="connsiteX1" fmla="*/ 0 w 67507"/>
                  <a:gd name="connsiteY1" fmla="*/ 0 h 6262830"/>
                  <a:gd name="connsiteX2" fmla="*/ 30003 w 67507"/>
                  <a:gd name="connsiteY2" fmla="*/ 6262831 h 6262830"/>
                  <a:gd name="connsiteX3" fmla="*/ 67507 w 67507"/>
                  <a:gd name="connsiteY3" fmla="*/ 6262831 h 62628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07" h="6262830">
                    <a:moveTo>
                      <a:pt x="37504" y="0"/>
                    </a:moveTo>
                    <a:lnTo>
                      <a:pt x="0" y="0"/>
                    </a:lnTo>
                    <a:lnTo>
                      <a:pt x="30003" y="6262831"/>
                    </a:lnTo>
                    <a:lnTo>
                      <a:pt x="67507" y="6262831"/>
                    </a:lnTo>
                    <a:close/>
                  </a:path>
                </a:pathLst>
              </a:custGeom>
              <a:grpFill/>
              <a:ln w="9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>
                  <a:latin typeface="Bellota Text Light" pitchFamily="2" charset="77"/>
                </a:endParaRPr>
              </a:p>
            </p:txBody>
          </p:sp>
          <p:sp>
            <p:nvSpPr>
              <p:cNvPr id="17" name="Freeform 16">
                <a:extLst>
                  <a:ext uri="{FF2B5EF4-FFF2-40B4-BE49-F238E27FC236}">
                    <a16:creationId xmlns:a16="http://schemas.microsoft.com/office/drawing/2014/main" id="{FB5E09F4-571E-0AD0-9D2B-C59954514486}"/>
                  </a:ext>
                </a:extLst>
              </p:cNvPr>
              <p:cNvSpPr/>
              <p:nvPr/>
            </p:nvSpPr>
            <p:spPr>
              <a:xfrm>
                <a:off x="12089936" y="3983633"/>
                <a:ext cx="67507" cy="6261893"/>
              </a:xfrm>
              <a:custGeom>
                <a:avLst/>
                <a:gdLst>
                  <a:gd name="connsiteX0" fmla="*/ 37504 w 67507"/>
                  <a:gd name="connsiteY0" fmla="*/ 0 h 6261893"/>
                  <a:gd name="connsiteX1" fmla="*/ 0 w 67507"/>
                  <a:gd name="connsiteY1" fmla="*/ 0 h 6261893"/>
                  <a:gd name="connsiteX2" fmla="*/ 30003 w 67507"/>
                  <a:gd name="connsiteY2" fmla="*/ 6261893 h 6261893"/>
                  <a:gd name="connsiteX3" fmla="*/ 67507 w 67507"/>
                  <a:gd name="connsiteY3" fmla="*/ 6261893 h 6261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07" h="6261893">
                    <a:moveTo>
                      <a:pt x="37504" y="0"/>
                    </a:moveTo>
                    <a:lnTo>
                      <a:pt x="0" y="0"/>
                    </a:lnTo>
                    <a:lnTo>
                      <a:pt x="30003" y="6261893"/>
                    </a:lnTo>
                    <a:lnTo>
                      <a:pt x="67507" y="6261893"/>
                    </a:lnTo>
                    <a:close/>
                  </a:path>
                </a:pathLst>
              </a:custGeom>
              <a:grpFill/>
              <a:ln w="9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>
                  <a:latin typeface="Bellota Text Light" pitchFamily="2" charset="77"/>
                </a:endParaRPr>
              </a:p>
            </p:txBody>
          </p:sp>
          <p:sp>
            <p:nvSpPr>
              <p:cNvPr id="18" name="Freeform 17">
                <a:extLst>
                  <a:ext uri="{FF2B5EF4-FFF2-40B4-BE49-F238E27FC236}">
                    <a16:creationId xmlns:a16="http://schemas.microsoft.com/office/drawing/2014/main" id="{67FAEE16-E99E-AB32-4225-9A0096256835}"/>
                  </a:ext>
                </a:extLst>
              </p:cNvPr>
              <p:cNvSpPr/>
              <p:nvPr/>
            </p:nvSpPr>
            <p:spPr>
              <a:xfrm>
                <a:off x="11986801" y="3984571"/>
                <a:ext cx="67507" cy="6260955"/>
              </a:xfrm>
              <a:custGeom>
                <a:avLst/>
                <a:gdLst>
                  <a:gd name="connsiteX0" fmla="*/ 37504 w 67507"/>
                  <a:gd name="connsiteY0" fmla="*/ 0 h 6260955"/>
                  <a:gd name="connsiteX1" fmla="*/ 0 w 67507"/>
                  <a:gd name="connsiteY1" fmla="*/ 0 h 6260955"/>
                  <a:gd name="connsiteX2" fmla="*/ 30003 w 67507"/>
                  <a:gd name="connsiteY2" fmla="*/ 6260956 h 6260955"/>
                  <a:gd name="connsiteX3" fmla="*/ 67507 w 67507"/>
                  <a:gd name="connsiteY3" fmla="*/ 6260956 h 62609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07" h="6260955">
                    <a:moveTo>
                      <a:pt x="37504" y="0"/>
                    </a:moveTo>
                    <a:lnTo>
                      <a:pt x="0" y="0"/>
                    </a:lnTo>
                    <a:lnTo>
                      <a:pt x="30003" y="6260956"/>
                    </a:lnTo>
                    <a:lnTo>
                      <a:pt x="67507" y="6260956"/>
                    </a:lnTo>
                    <a:close/>
                  </a:path>
                </a:pathLst>
              </a:custGeom>
              <a:grpFill/>
              <a:ln w="9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>
                  <a:latin typeface="Bellota Text Light" pitchFamily="2" charset="77"/>
                </a:endParaRPr>
              </a:p>
            </p:txBody>
          </p:sp>
          <p:sp>
            <p:nvSpPr>
              <p:cNvPr id="19" name="Freeform 18">
                <a:extLst>
                  <a:ext uri="{FF2B5EF4-FFF2-40B4-BE49-F238E27FC236}">
                    <a16:creationId xmlns:a16="http://schemas.microsoft.com/office/drawing/2014/main" id="{8B72ACF9-D3D4-0749-0D8D-EBB11326BD53}"/>
                  </a:ext>
                </a:extLst>
              </p:cNvPr>
              <p:cNvSpPr/>
              <p:nvPr/>
            </p:nvSpPr>
            <p:spPr>
              <a:xfrm>
                <a:off x="11731774" y="10245526"/>
                <a:ext cx="984475" cy="1561723"/>
              </a:xfrm>
              <a:custGeom>
                <a:avLst/>
                <a:gdLst>
                  <a:gd name="connsiteX0" fmla="*/ 622564 w 984475"/>
                  <a:gd name="connsiteY0" fmla="*/ 0 h 1561723"/>
                  <a:gd name="connsiteX1" fmla="*/ 585060 w 984475"/>
                  <a:gd name="connsiteY1" fmla="*/ 0 h 1561723"/>
                  <a:gd name="connsiteX2" fmla="*/ 528804 w 984475"/>
                  <a:gd name="connsiteY2" fmla="*/ 0 h 1561723"/>
                  <a:gd name="connsiteX3" fmla="*/ 491300 w 984475"/>
                  <a:gd name="connsiteY3" fmla="*/ 0 h 1561723"/>
                  <a:gd name="connsiteX4" fmla="*/ 425669 w 984475"/>
                  <a:gd name="connsiteY4" fmla="*/ 0 h 1561723"/>
                  <a:gd name="connsiteX5" fmla="*/ 388165 w 984475"/>
                  <a:gd name="connsiteY5" fmla="*/ 0 h 1561723"/>
                  <a:gd name="connsiteX6" fmla="*/ 322533 w 984475"/>
                  <a:gd name="connsiteY6" fmla="*/ 0 h 1561723"/>
                  <a:gd name="connsiteX7" fmla="*/ 285029 w 984475"/>
                  <a:gd name="connsiteY7" fmla="*/ 0 h 1561723"/>
                  <a:gd name="connsiteX8" fmla="*/ 0 w 984475"/>
                  <a:gd name="connsiteY8" fmla="*/ 0 h 1561723"/>
                  <a:gd name="connsiteX9" fmla="*/ 92822 w 984475"/>
                  <a:gd name="connsiteY9" fmla="*/ 1561723 h 1561723"/>
                  <a:gd name="connsiteX10" fmla="*/ 796957 w 984475"/>
                  <a:gd name="connsiteY10" fmla="*/ 1527040 h 1561723"/>
                  <a:gd name="connsiteX11" fmla="*/ 984476 w 984475"/>
                  <a:gd name="connsiteY11" fmla="*/ 0 h 1561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984475" h="1561723">
                    <a:moveTo>
                      <a:pt x="622564" y="0"/>
                    </a:moveTo>
                    <a:lnTo>
                      <a:pt x="585060" y="0"/>
                    </a:lnTo>
                    <a:lnTo>
                      <a:pt x="528804" y="0"/>
                    </a:lnTo>
                    <a:lnTo>
                      <a:pt x="491300" y="0"/>
                    </a:lnTo>
                    <a:lnTo>
                      <a:pt x="425669" y="0"/>
                    </a:lnTo>
                    <a:lnTo>
                      <a:pt x="388165" y="0"/>
                    </a:lnTo>
                    <a:lnTo>
                      <a:pt x="322533" y="0"/>
                    </a:lnTo>
                    <a:lnTo>
                      <a:pt x="285029" y="0"/>
                    </a:lnTo>
                    <a:lnTo>
                      <a:pt x="0" y="0"/>
                    </a:lnTo>
                    <a:lnTo>
                      <a:pt x="92822" y="1561723"/>
                    </a:lnTo>
                    <a:lnTo>
                      <a:pt x="796957" y="1527040"/>
                    </a:lnTo>
                    <a:lnTo>
                      <a:pt x="984476" y="0"/>
                    </a:lnTo>
                    <a:close/>
                  </a:path>
                </a:pathLst>
              </a:custGeom>
              <a:grpFill/>
              <a:ln w="9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>
                  <a:latin typeface="Bellota Text Light" pitchFamily="2" charset="77"/>
                </a:endParaRPr>
              </a:p>
            </p:txBody>
          </p:sp>
        </p:grpSp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id="{CCC58BE4-4A32-010C-2837-7719E0C0E432}"/>
                </a:ext>
              </a:extLst>
            </p:cNvPr>
            <p:cNvSpPr/>
            <p:nvPr/>
          </p:nvSpPr>
          <p:spPr>
            <a:xfrm rot="1275647">
              <a:off x="22296327" y="842988"/>
              <a:ext cx="407502" cy="279918"/>
            </a:xfrm>
            <a:prstGeom prst="roundRect">
              <a:avLst/>
            </a:prstGeom>
            <a:solidFill>
              <a:srgbClr val="E19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9CD17738-A59C-8F37-3FEA-BDDA1F28084F}"/>
                </a:ext>
              </a:extLst>
            </p:cNvPr>
            <p:cNvSpPr/>
            <p:nvPr/>
          </p:nvSpPr>
          <p:spPr>
            <a:xfrm rot="379494">
              <a:off x="22055693" y="1546292"/>
              <a:ext cx="407502" cy="279918"/>
            </a:xfrm>
            <a:prstGeom prst="roundRect">
              <a:avLst/>
            </a:prstGeom>
            <a:solidFill>
              <a:srgbClr val="E19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33806626-0FF8-3078-7880-C6B37E441F57}"/>
                </a:ext>
              </a:extLst>
            </p:cNvPr>
            <p:cNvSpPr/>
            <p:nvPr/>
          </p:nvSpPr>
          <p:spPr>
            <a:xfrm rot="12011597">
              <a:off x="23439178" y="1223651"/>
              <a:ext cx="407502" cy="279918"/>
            </a:xfrm>
            <a:prstGeom prst="roundRect">
              <a:avLst/>
            </a:prstGeom>
            <a:solidFill>
              <a:srgbClr val="E19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84A6528C-B360-E092-B8CB-6BB722DC601C}"/>
                </a:ext>
              </a:extLst>
            </p:cNvPr>
            <p:cNvSpPr/>
            <p:nvPr/>
          </p:nvSpPr>
          <p:spPr>
            <a:xfrm rot="11115444">
              <a:off x="23199639" y="1848820"/>
              <a:ext cx="407502" cy="279918"/>
            </a:xfrm>
            <a:prstGeom prst="roundRect">
              <a:avLst/>
            </a:prstGeom>
            <a:solidFill>
              <a:srgbClr val="E19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Bellota Text Light" pitchFamily="2" charset="77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520351E3-CA90-9884-2AC2-5291C068EAD9}"/>
              </a:ext>
            </a:extLst>
          </p:cNvPr>
          <p:cNvSpPr txBox="1"/>
          <p:nvPr/>
        </p:nvSpPr>
        <p:spPr>
          <a:xfrm>
            <a:off x="1080910" y="430356"/>
            <a:ext cx="8207469" cy="140038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r">
              <a:defRPr sz="7200">
                <a:solidFill>
                  <a:schemeClr val="tx2"/>
                </a:solidFill>
                <a:latin typeface="Heebo Medium" pitchFamily="2" charset="-79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pPr algn="l"/>
            <a:r>
              <a:rPr lang="cs-CZ" sz="8500" dirty="0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  <a:cs typeface="Space Grotesk" pitchFamily="2" charset="77"/>
              </a:rPr>
              <a:t>Děj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D6ADF4-C0CE-90B6-C410-7BC45695D42C}"/>
              </a:ext>
            </a:extLst>
          </p:cNvPr>
          <p:cNvSpPr txBox="1"/>
          <p:nvPr/>
        </p:nvSpPr>
        <p:spPr>
          <a:xfrm>
            <a:off x="1683032" y="2146820"/>
            <a:ext cx="18236280" cy="1026127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algn="ctr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defRPr sz="3800">
                <a:latin typeface="Josefin Sans Light" pitchFamily="2" charset="77"/>
              </a:defRPr>
            </a:lvl1pPr>
          </a:lstStyle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Jednání první-Libušin soud</a:t>
            </a:r>
          </a:p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 (obraz 1.-Libušino sídlo na Vyšehradě, kněžna v kruhu svých děv)</a:t>
            </a:r>
          </a:p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   -Jednání o sporu mezi bratry Chrudošem a </a:t>
            </a:r>
            <a:r>
              <a:rPr lang="cs-CZ" sz="4000" dirty="0" err="1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Šťáhlavem</a:t>
            </a:r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o dědictví po otci</a:t>
            </a:r>
          </a:p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   -Libuše slibuje smír mezi bratry a vyzývá bohy, aby chránili vlast a národ</a:t>
            </a:r>
          </a:p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 (obraz 2.-volné prostranství na Vyšehradě)</a:t>
            </a:r>
          </a:p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   -Shromáždění hovoří o sporu mezi bratry Chrudošem a </a:t>
            </a:r>
            <a:r>
              <a:rPr lang="cs-CZ" sz="4000" dirty="0" err="1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Šťáhlavem</a:t>
            </a:r>
            <a:endParaRPr lang="cs-CZ" sz="4000" dirty="0">
              <a:solidFill>
                <a:srgbClr val="016D78"/>
              </a:solidFill>
              <a:latin typeface="Bellota Text Light" pitchFamily="2" charset="77"/>
              <a:ea typeface="Bellota Text Light" pitchFamily="2" charset="77"/>
            </a:endParaRPr>
          </a:p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   -Libuše vynáší rozsudek-bratři mají dědictví spravovat společně, či si ho spravedlivě        rozdělit</a:t>
            </a:r>
          </a:p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   -Chrudoš s rozsudkem nesouhlasí a hlásí se o celé dědictví dle práva prvorozenství</a:t>
            </a:r>
          </a:p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   -Následně uráží Libuši a odejde</a:t>
            </a:r>
          </a:p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   -Naštvaná Libuše prohlašuje, že nejsou-li lidé spokojeni s vládou ženy, vezme si  toho, koho sněm určí a učiní ho knížetem</a:t>
            </a:r>
          </a:p>
        </p:txBody>
      </p:sp>
    </p:spTree>
    <p:extLst>
      <p:ext uri="{BB962C8B-B14F-4D97-AF65-F5344CB8AC3E}">
        <p14:creationId xmlns:p14="http://schemas.microsoft.com/office/powerpoint/2010/main" val="2987472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20351E3-CA90-9884-2AC2-5291C068EAD9}"/>
              </a:ext>
            </a:extLst>
          </p:cNvPr>
          <p:cNvSpPr txBox="1"/>
          <p:nvPr/>
        </p:nvSpPr>
        <p:spPr>
          <a:xfrm>
            <a:off x="1080910" y="430356"/>
            <a:ext cx="8207469" cy="140038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r">
              <a:defRPr sz="7200">
                <a:solidFill>
                  <a:schemeClr val="tx2"/>
                </a:solidFill>
                <a:latin typeface="Heebo Medium" pitchFamily="2" charset="-79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pPr algn="l"/>
            <a:r>
              <a:rPr lang="cs-CZ" sz="8500" dirty="0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  <a:cs typeface="Space Grotesk" pitchFamily="2" charset="77"/>
              </a:rPr>
              <a:t>Děj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D6ADF4-C0CE-90B6-C410-7BC45695D42C}"/>
              </a:ext>
            </a:extLst>
          </p:cNvPr>
          <p:cNvSpPr txBox="1"/>
          <p:nvPr/>
        </p:nvSpPr>
        <p:spPr>
          <a:xfrm>
            <a:off x="1218940" y="1994075"/>
            <a:ext cx="18236280" cy="1184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algn="ctr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defRPr sz="3800">
                <a:latin typeface="Josefin Sans Light" pitchFamily="2" charset="77"/>
              </a:defRPr>
            </a:lvl1pPr>
          </a:lstStyle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Jednání druhé-Libušin sňatek</a:t>
            </a:r>
          </a:p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  (1. obraz-horská lesní krajina)</a:t>
            </a:r>
          </a:p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   -</a:t>
            </a:r>
            <a:r>
              <a:rPr lang="cs-CZ" sz="4000" dirty="0" err="1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Lutobor</a:t>
            </a:r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se zlobí na svou dceru Krasavu</a:t>
            </a:r>
          </a:p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   -Ta se otci zpovídá a vysvětluje své city k Chrudošovi</a:t>
            </a:r>
          </a:p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   -Pozorovala, že i on do ní, avšak nebyl schopen se vyjádřit</a:t>
            </a:r>
          </a:p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   -Předstírala lásku k </a:t>
            </a:r>
            <a:r>
              <a:rPr lang="cs-CZ" sz="4000" dirty="0" err="1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Šťáhlavovi</a:t>
            </a:r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, ale při zvětšujícím se sporu mezi bratry měla strach se ke své lži přiznat</a:t>
            </a:r>
          </a:p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   -</a:t>
            </a:r>
            <a:r>
              <a:rPr lang="cs-CZ" sz="4000" dirty="0" err="1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Lutobor</a:t>
            </a:r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obeslal Chrudoše, aby se dostavil za Krasavou</a:t>
            </a:r>
          </a:p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   -Podaří-li se jí přesvědčit Chrudoše, aby odprosil Libuši, odpustí zas Krasavě </a:t>
            </a:r>
            <a:r>
              <a:rPr lang="cs-CZ" sz="4000" dirty="0" err="1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Lutobor</a:t>
            </a:r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, nepodaří-li se jí to, vyžene ji z domu</a:t>
            </a:r>
          </a:p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   -Krasava prozradí Chrudošovi o své lži a žádá o odpuštění, ten ji však nazývá falešnou</a:t>
            </a:r>
          </a:p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   -Krasava kleká na kolena před Chrudoše a dává mu na výběr-buď ať jí věnuje svou lásku, nebo ať ji probodne mečem</a:t>
            </a:r>
          </a:p>
          <a:p>
            <a:pPr algn="l"/>
            <a:endParaRPr lang="cs-CZ" sz="4000" dirty="0">
              <a:solidFill>
                <a:srgbClr val="016D78"/>
              </a:solidFill>
              <a:latin typeface="Bellota Text Light" pitchFamily="2" charset="77"/>
              <a:ea typeface="Bellota Text Light" pitchFamily="2" charset="77"/>
            </a:endParaRPr>
          </a:p>
        </p:txBody>
      </p:sp>
      <p:sp>
        <p:nvSpPr>
          <p:cNvPr id="2" name="Freeform 10">
            <a:extLst>
              <a:ext uri="{FF2B5EF4-FFF2-40B4-BE49-F238E27FC236}">
                <a16:creationId xmlns:a16="http://schemas.microsoft.com/office/drawing/2014/main" id="{25B2C9A9-623D-5FE9-6168-477602AF614B}"/>
              </a:ext>
            </a:extLst>
          </p:cNvPr>
          <p:cNvSpPr/>
          <p:nvPr/>
        </p:nvSpPr>
        <p:spPr>
          <a:xfrm rot="994706">
            <a:off x="19647524" y="431758"/>
            <a:ext cx="4261580" cy="9913146"/>
          </a:xfrm>
          <a:custGeom>
            <a:avLst/>
            <a:gdLst>
              <a:gd name="connsiteX0" fmla="*/ 3631882 w 4261580"/>
              <a:gd name="connsiteY0" fmla="*/ 6880583 h 9913146"/>
              <a:gd name="connsiteX1" fmla="*/ 3350603 w 4261580"/>
              <a:gd name="connsiteY1" fmla="*/ 5971296 h 9913146"/>
              <a:gd name="connsiteX2" fmla="*/ 3228715 w 4261580"/>
              <a:gd name="connsiteY2" fmla="*/ 5333858 h 9913146"/>
              <a:gd name="connsiteX3" fmla="*/ 2516142 w 4261580"/>
              <a:gd name="connsiteY3" fmla="*/ 4724542 h 9913146"/>
              <a:gd name="connsiteX4" fmla="*/ 2600526 w 4261580"/>
              <a:gd name="connsiteY4" fmla="*/ 2877846 h 9913146"/>
              <a:gd name="connsiteX5" fmla="*/ 2356751 w 4261580"/>
              <a:gd name="connsiteY5" fmla="*/ 2456012 h 9913146"/>
              <a:gd name="connsiteX6" fmla="*/ 2356751 w 4261580"/>
              <a:gd name="connsiteY6" fmla="*/ 1949811 h 9913146"/>
              <a:gd name="connsiteX7" fmla="*/ 2439260 w 4261580"/>
              <a:gd name="connsiteY7" fmla="*/ 1949811 h 9913146"/>
              <a:gd name="connsiteX8" fmla="*/ 2804922 w 4261580"/>
              <a:gd name="connsiteY8" fmla="*/ 871791 h 9913146"/>
              <a:gd name="connsiteX9" fmla="*/ 2401756 w 4261580"/>
              <a:gd name="connsiteY9" fmla="*/ 0 h 9913146"/>
              <a:gd name="connsiteX10" fmla="*/ 1707935 w 4261580"/>
              <a:gd name="connsiteY10" fmla="*/ 56245 h 9913146"/>
              <a:gd name="connsiteX11" fmla="*/ 1482912 w 4261580"/>
              <a:gd name="connsiteY11" fmla="*/ 1012402 h 9913146"/>
              <a:gd name="connsiteX12" fmla="*/ 1867326 w 4261580"/>
              <a:gd name="connsiteY12" fmla="*/ 1949811 h 9913146"/>
              <a:gd name="connsiteX13" fmla="*/ 1904830 w 4261580"/>
              <a:gd name="connsiteY13" fmla="*/ 1949811 h 9913146"/>
              <a:gd name="connsiteX14" fmla="*/ 1904830 w 4261580"/>
              <a:gd name="connsiteY14" fmla="*/ 2456012 h 9913146"/>
              <a:gd name="connsiteX15" fmla="*/ 1661055 w 4261580"/>
              <a:gd name="connsiteY15" fmla="*/ 2877846 h 9913146"/>
              <a:gd name="connsiteX16" fmla="*/ 1745439 w 4261580"/>
              <a:gd name="connsiteY16" fmla="*/ 4724542 h 9913146"/>
              <a:gd name="connsiteX17" fmla="*/ 1032865 w 4261580"/>
              <a:gd name="connsiteY17" fmla="*/ 5333858 h 9913146"/>
              <a:gd name="connsiteX18" fmla="*/ 910978 w 4261580"/>
              <a:gd name="connsiteY18" fmla="*/ 5971296 h 9913146"/>
              <a:gd name="connsiteX19" fmla="*/ 629699 w 4261580"/>
              <a:gd name="connsiteY19" fmla="*/ 6880583 h 9913146"/>
              <a:gd name="connsiteX20" fmla="*/ 629699 w 4261580"/>
              <a:gd name="connsiteY20" fmla="*/ 9542825 h 9913146"/>
              <a:gd name="connsiteX21" fmla="*/ 2130790 w 4261580"/>
              <a:gd name="connsiteY21" fmla="*/ 9913102 h 9913146"/>
              <a:gd name="connsiteX22" fmla="*/ 3631882 w 4261580"/>
              <a:gd name="connsiteY22" fmla="*/ 9542825 h 9913146"/>
              <a:gd name="connsiteX23" fmla="*/ 3631882 w 4261580"/>
              <a:gd name="connsiteY23" fmla="*/ 6880583 h 9913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4261580" h="9913146">
                <a:moveTo>
                  <a:pt x="3631882" y="6880583"/>
                </a:moveTo>
                <a:cubicBezTo>
                  <a:pt x="3369355" y="6721224"/>
                  <a:pt x="3106828" y="6393131"/>
                  <a:pt x="3350603" y="5971296"/>
                </a:cubicBezTo>
                <a:cubicBezTo>
                  <a:pt x="3594378" y="5549462"/>
                  <a:pt x="3509994" y="5661951"/>
                  <a:pt x="3228715" y="5333858"/>
                </a:cubicBezTo>
                <a:cubicBezTo>
                  <a:pt x="2947437" y="5005765"/>
                  <a:pt x="2516142" y="4724542"/>
                  <a:pt x="2516142" y="4724542"/>
                </a:cubicBezTo>
                <a:cubicBezTo>
                  <a:pt x="2516142" y="4724542"/>
                  <a:pt x="2600526" y="3290306"/>
                  <a:pt x="2600526" y="2877846"/>
                </a:cubicBezTo>
                <a:cubicBezTo>
                  <a:pt x="2600526" y="2465386"/>
                  <a:pt x="2356751" y="2456012"/>
                  <a:pt x="2356751" y="2456012"/>
                </a:cubicBezTo>
                <a:lnTo>
                  <a:pt x="2356751" y="1949811"/>
                </a:lnTo>
                <a:lnTo>
                  <a:pt x="2439260" y="1949811"/>
                </a:lnTo>
                <a:lnTo>
                  <a:pt x="2804922" y="871791"/>
                </a:lnTo>
                <a:lnTo>
                  <a:pt x="2401756" y="0"/>
                </a:lnTo>
                <a:lnTo>
                  <a:pt x="1707935" y="56245"/>
                </a:lnTo>
                <a:lnTo>
                  <a:pt x="1482912" y="1012402"/>
                </a:lnTo>
                <a:lnTo>
                  <a:pt x="1867326" y="1949811"/>
                </a:lnTo>
                <a:lnTo>
                  <a:pt x="1904830" y="1949811"/>
                </a:lnTo>
                <a:lnTo>
                  <a:pt x="1904830" y="2456012"/>
                </a:lnTo>
                <a:cubicBezTo>
                  <a:pt x="1904830" y="2456012"/>
                  <a:pt x="1661055" y="2465386"/>
                  <a:pt x="1661055" y="2877846"/>
                </a:cubicBezTo>
                <a:cubicBezTo>
                  <a:pt x="1661055" y="3290306"/>
                  <a:pt x="1745439" y="4724542"/>
                  <a:pt x="1745439" y="4724542"/>
                </a:cubicBezTo>
                <a:cubicBezTo>
                  <a:pt x="1745439" y="4724542"/>
                  <a:pt x="1314144" y="5005765"/>
                  <a:pt x="1032865" y="5333858"/>
                </a:cubicBezTo>
                <a:cubicBezTo>
                  <a:pt x="751587" y="5661951"/>
                  <a:pt x="667203" y="5549462"/>
                  <a:pt x="910978" y="5971296"/>
                </a:cubicBezTo>
                <a:cubicBezTo>
                  <a:pt x="1154753" y="6393131"/>
                  <a:pt x="892226" y="6721224"/>
                  <a:pt x="629699" y="6880583"/>
                </a:cubicBezTo>
                <a:cubicBezTo>
                  <a:pt x="367172" y="7039943"/>
                  <a:pt x="-645432" y="9036624"/>
                  <a:pt x="629699" y="9542825"/>
                </a:cubicBezTo>
                <a:cubicBezTo>
                  <a:pt x="1424781" y="9858731"/>
                  <a:pt x="1891703" y="9914976"/>
                  <a:pt x="2130790" y="9913102"/>
                </a:cubicBezTo>
                <a:cubicBezTo>
                  <a:pt x="2369877" y="9914976"/>
                  <a:pt x="2836800" y="9857794"/>
                  <a:pt x="3631882" y="9542825"/>
                </a:cubicBezTo>
                <a:cubicBezTo>
                  <a:pt x="4907012" y="9036624"/>
                  <a:pt x="3894409" y="7039943"/>
                  <a:pt x="3631882" y="6880583"/>
                </a:cubicBezTo>
                <a:close/>
              </a:path>
            </a:pathLst>
          </a:custGeom>
          <a:solidFill>
            <a:srgbClr val="FFDDD3"/>
          </a:solidFill>
          <a:ln w="93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534E774-7804-917D-4CE5-29A08D04C7F3}"/>
              </a:ext>
            </a:extLst>
          </p:cNvPr>
          <p:cNvGrpSpPr/>
          <p:nvPr/>
        </p:nvGrpSpPr>
        <p:grpSpPr>
          <a:xfrm>
            <a:off x="19576650" y="842988"/>
            <a:ext cx="4270030" cy="9614190"/>
            <a:chOff x="19576650" y="842988"/>
            <a:chExt cx="4270030" cy="9614190"/>
          </a:xfrm>
        </p:grpSpPr>
        <p:sp>
          <p:nvSpPr>
            <p:cNvPr id="6" name="Freeform 11">
              <a:extLst>
                <a:ext uri="{FF2B5EF4-FFF2-40B4-BE49-F238E27FC236}">
                  <a16:creationId xmlns:a16="http://schemas.microsoft.com/office/drawing/2014/main" id="{FDDAEE1C-0901-B6D7-57BB-0079F77F70E6}"/>
                </a:ext>
              </a:extLst>
            </p:cNvPr>
            <p:cNvSpPr/>
            <p:nvPr/>
          </p:nvSpPr>
          <p:spPr>
            <a:xfrm rot="994706">
              <a:off x="19576650" y="7513147"/>
              <a:ext cx="827222" cy="1387478"/>
            </a:xfrm>
            <a:custGeom>
              <a:avLst/>
              <a:gdLst>
                <a:gd name="connsiteX0" fmla="*/ 704310 w 827222"/>
                <a:gd name="connsiteY0" fmla="*/ 15496 h 1387478"/>
                <a:gd name="connsiteX1" fmla="*/ 394903 w 827222"/>
                <a:gd name="connsiteY1" fmla="*/ 156107 h 1387478"/>
                <a:gd name="connsiteX2" fmla="*/ 216760 w 827222"/>
                <a:gd name="connsiteY2" fmla="*/ 1037272 h 1387478"/>
                <a:gd name="connsiteX3" fmla="*/ 132376 w 827222"/>
                <a:gd name="connsiteY3" fmla="*/ 1384113 h 1387478"/>
                <a:gd name="connsiteX4" fmla="*/ 544919 w 827222"/>
                <a:gd name="connsiteY4" fmla="*/ 681056 h 1387478"/>
                <a:gd name="connsiteX5" fmla="*/ 788694 w 827222"/>
                <a:gd name="connsiteY5" fmla="*/ 212352 h 1387478"/>
                <a:gd name="connsiteX6" fmla="*/ 704310 w 827222"/>
                <a:gd name="connsiteY6" fmla="*/ 15496 h 1387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27222" h="1387478">
                  <a:moveTo>
                    <a:pt x="704310" y="15496"/>
                  </a:moveTo>
                  <a:cubicBezTo>
                    <a:pt x="704310" y="15496"/>
                    <a:pt x="310520" y="-68871"/>
                    <a:pt x="394903" y="156107"/>
                  </a:cubicBezTo>
                  <a:cubicBezTo>
                    <a:pt x="479287" y="381086"/>
                    <a:pt x="441783" y="1102891"/>
                    <a:pt x="216760" y="1037272"/>
                  </a:cubicBezTo>
                  <a:cubicBezTo>
                    <a:pt x="-8263" y="971653"/>
                    <a:pt x="-92647" y="1430984"/>
                    <a:pt x="132376" y="1384113"/>
                  </a:cubicBezTo>
                  <a:cubicBezTo>
                    <a:pt x="357400" y="1337243"/>
                    <a:pt x="544919" y="1084142"/>
                    <a:pt x="544919" y="681056"/>
                  </a:cubicBezTo>
                  <a:cubicBezTo>
                    <a:pt x="544919" y="277971"/>
                    <a:pt x="666806" y="334215"/>
                    <a:pt x="788694" y="212352"/>
                  </a:cubicBezTo>
                  <a:cubicBezTo>
                    <a:pt x="910581" y="90489"/>
                    <a:pt x="704310" y="15496"/>
                    <a:pt x="704310" y="15496"/>
                  </a:cubicBezTo>
                  <a:close/>
                </a:path>
              </a:pathLst>
            </a:custGeom>
            <a:solidFill>
              <a:srgbClr val="E19578"/>
            </a:solidFill>
            <a:ln w="935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7" name="Freeform 12">
              <a:extLst>
                <a:ext uri="{FF2B5EF4-FFF2-40B4-BE49-F238E27FC236}">
                  <a16:creationId xmlns:a16="http://schemas.microsoft.com/office/drawing/2014/main" id="{BCA663CE-6B41-8DE8-0AB2-56DA44548A3A}"/>
                </a:ext>
              </a:extLst>
            </p:cNvPr>
            <p:cNvSpPr/>
            <p:nvPr/>
          </p:nvSpPr>
          <p:spPr>
            <a:xfrm rot="994706">
              <a:off x="21378140" y="7938934"/>
              <a:ext cx="827222" cy="1387478"/>
            </a:xfrm>
            <a:custGeom>
              <a:avLst/>
              <a:gdLst>
                <a:gd name="connsiteX0" fmla="*/ 122912 w 827222"/>
                <a:gd name="connsiteY0" fmla="*/ 15496 h 1387478"/>
                <a:gd name="connsiteX1" fmla="*/ 432319 w 827222"/>
                <a:gd name="connsiteY1" fmla="*/ 156107 h 1387478"/>
                <a:gd name="connsiteX2" fmla="*/ 610462 w 827222"/>
                <a:gd name="connsiteY2" fmla="*/ 1037272 h 1387478"/>
                <a:gd name="connsiteX3" fmla="*/ 694846 w 827222"/>
                <a:gd name="connsiteY3" fmla="*/ 1384113 h 1387478"/>
                <a:gd name="connsiteX4" fmla="*/ 282303 w 827222"/>
                <a:gd name="connsiteY4" fmla="*/ 681056 h 1387478"/>
                <a:gd name="connsiteX5" fmla="*/ 38528 w 827222"/>
                <a:gd name="connsiteY5" fmla="*/ 212352 h 1387478"/>
                <a:gd name="connsiteX6" fmla="*/ 122912 w 827222"/>
                <a:gd name="connsiteY6" fmla="*/ 15496 h 1387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27222" h="1387478">
                  <a:moveTo>
                    <a:pt x="122912" y="15496"/>
                  </a:moveTo>
                  <a:cubicBezTo>
                    <a:pt x="122912" y="15496"/>
                    <a:pt x="516702" y="-68871"/>
                    <a:pt x="432319" y="156107"/>
                  </a:cubicBezTo>
                  <a:cubicBezTo>
                    <a:pt x="347935" y="381086"/>
                    <a:pt x="385439" y="1102891"/>
                    <a:pt x="610462" y="1037272"/>
                  </a:cubicBezTo>
                  <a:cubicBezTo>
                    <a:pt x="835485" y="971653"/>
                    <a:pt x="919869" y="1430984"/>
                    <a:pt x="694846" y="1384113"/>
                  </a:cubicBezTo>
                  <a:cubicBezTo>
                    <a:pt x="469822" y="1337243"/>
                    <a:pt x="282303" y="1084142"/>
                    <a:pt x="282303" y="681056"/>
                  </a:cubicBezTo>
                  <a:cubicBezTo>
                    <a:pt x="282303" y="277971"/>
                    <a:pt x="160416" y="334215"/>
                    <a:pt x="38528" y="212352"/>
                  </a:cubicBezTo>
                  <a:cubicBezTo>
                    <a:pt x="-83359" y="90489"/>
                    <a:pt x="122912" y="15496"/>
                    <a:pt x="122912" y="15496"/>
                  </a:cubicBezTo>
                  <a:close/>
                </a:path>
              </a:pathLst>
            </a:custGeom>
            <a:solidFill>
              <a:srgbClr val="E19578"/>
            </a:solidFill>
            <a:ln w="935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grpSp>
          <p:nvGrpSpPr>
            <p:cNvPr id="8" name="Graphic 8">
              <a:extLst>
                <a:ext uri="{FF2B5EF4-FFF2-40B4-BE49-F238E27FC236}">
                  <a16:creationId xmlns:a16="http://schemas.microsoft.com/office/drawing/2014/main" id="{9C9E6EB1-A8C9-C854-C850-384E69410EAA}"/>
                </a:ext>
              </a:extLst>
            </p:cNvPr>
            <p:cNvGrpSpPr/>
            <p:nvPr/>
          </p:nvGrpSpPr>
          <p:grpSpPr>
            <a:xfrm rot="994706">
              <a:off x="21015131" y="2632625"/>
              <a:ext cx="984475" cy="7824553"/>
              <a:chOff x="11731774" y="3982696"/>
              <a:chExt cx="984475" cy="7824553"/>
            </a:xfrm>
            <a:solidFill>
              <a:srgbClr val="E19578"/>
            </a:solidFill>
          </p:grpSpPr>
          <p:sp>
            <p:nvSpPr>
              <p:cNvPr id="26" name="Freeform 14">
                <a:extLst>
                  <a:ext uri="{FF2B5EF4-FFF2-40B4-BE49-F238E27FC236}">
                    <a16:creationId xmlns:a16="http://schemas.microsoft.com/office/drawing/2014/main" id="{45E07EE1-2018-BFD0-3C11-B6574AC9A648}"/>
                  </a:ext>
                </a:extLst>
              </p:cNvPr>
              <p:cNvSpPr/>
              <p:nvPr/>
            </p:nvSpPr>
            <p:spPr>
              <a:xfrm>
                <a:off x="12193072" y="3983633"/>
                <a:ext cx="67507" cy="6261893"/>
              </a:xfrm>
              <a:custGeom>
                <a:avLst/>
                <a:gdLst>
                  <a:gd name="connsiteX0" fmla="*/ 37504 w 67507"/>
                  <a:gd name="connsiteY0" fmla="*/ 0 h 6261893"/>
                  <a:gd name="connsiteX1" fmla="*/ 0 w 67507"/>
                  <a:gd name="connsiteY1" fmla="*/ 0 h 6261893"/>
                  <a:gd name="connsiteX2" fmla="*/ 30003 w 67507"/>
                  <a:gd name="connsiteY2" fmla="*/ 6261893 h 6261893"/>
                  <a:gd name="connsiteX3" fmla="*/ 67507 w 67507"/>
                  <a:gd name="connsiteY3" fmla="*/ 6261893 h 6261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07" h="6261893">
                    <a:moveTo>
                      <a:pt x="37504" y="0"/>
                    </a:moveTo>
                    <a:lnTo>
                      <a:pt x="0" y="0"/>
                    </a:lnTo>
                    <a:lnTo>
                      <a:pt x="30003" y="6261893"/>
                    </a:lnTo>
                    <a:lnTo>
                      <a:pt x="67507" y="6261893"/>
                    </a:lnTo>
                    <a:close/>
                  </a:path>
                </a:pathLst>
              </a:custGeom>
              <a:grpFill/>
              <a:ln w="9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>
                  <a:latin typeface="Bellota Text Light" pitchFamily="2" charset="77"/>
                </a:endParaRPr>
              </a:p>
            </p:txBody>
          </p:sp>
          <p:sp>
            <p:nvSpPr>
              <p:cNvPr id="27" name="Freeform 15">
                <a:extLst>
                  <a:ext uri="{FF2B5EF4-FFF2-40B4-BE49-F238E27FC236}">
                    <a16:creationId xmlns:a16="http://schemas.microsoft.com/office/drawing/2014/main" id="{15409603-1D44-920E-B293-464FBBC8573C}"/>
                  </a:ext>
                </a:extLst>
              </p:cNvPr>
              <p:cNvSpPr/>
              <p:nvPr/>
            </p:nvSpPr>
            <p:spPr>
              <a:xfrm>
                <a:off x="12286831" y="3982696"/>
                <a:ext cx="67507" cy="6262830"/>
              </a:xfrm>
              <a:custGeom>
                <a:avLst/>
                <a:gdLst>
                  <a:gd name="connsiteX0" fmla="*/ 37504 w 67507"/>
                  <a:gd name="connsiteY0" fmla="*/ 0 h 6262830"/>
                  <a:gd name="connsiteX1" fmla="*/ 0 w 67507"/>
                  <a:gd name="connsiteY1" fmla="*/ 0 h 6262830"/>
                  <a:gd name="connsiteX2" fmla="*/ 30003 w 67507"/>
                  <a:gd name="connsiteY2" fmla="*/ 6262831 h 6262830"/>
                  <a:gd name="connsiteX3" fmla="*/ 67507 w 67507"/>
                  <a:gd name="connsiteY3" fmla="*/ 6262831 h 62628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07" h="6262830">
                    <a:moveTo>
                      <a:pt x="37504" y="0"/>
                    </a:moveTo>
                    <a:lnTo>
                      <a:pt x="0" y="0"/>
                    </a:lnTo>
                    <a:lnTo>
                      <a:pt x="30003" y="6262831"/>
                    </a:lnTo>
                    <a:lnTo>
                      <a:pt x="67507" y="6262831"/>
                    </a:lnTo>
                    <a:close/>
                  </a:path>
                </a:pathLst>
              </a:custGeom>
              <a:grpFill/>
              <a:ln w="9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>
                  <a:latin typeface="Bellota Text Light" pitchFamily="2" charset="77"/>
                </a:endParaRPr>
              </a:p>
            </p:txBody>
          </p:sp>
          <p:sp>
            <p:nvSpPr>
              <p:cNvPr id="28" name="Freeform 16">
                <a:extLst>
                  <a:ext uri="{FF2B5EF4-FFF2-40B4-BE49-F238E27FC236}">
                    <a16:creationId xmlns:a16="http://schemas.microsoft.com/office/drawing/2014/main" id="{10A1F835-79DE-93D4-F639-F1688F458B4D}"/>
                  </a:ext>
                </a:extLst>
              </p:cNvPr>
              <p:cNvSpPr/>
              <p:nvPr/>
            </p:nvSpPr>
            <p:spPr>
              <a:xfrm>
                <a:off x="12089936" y="3983633"/>
                <a:ext cx="67507" cy="6261893"/>
              </a:xfrm>
              <a:custGeom>
                <a:avLst/>
                <a:gdLst>
                  <a:gd name="connsiteX0" fmla="*/ 37504 w 67507"/>
                  <a:gd name="connsiteY0" fmla="*/ 0 h 6261893"/>
                  <a:gd name="connsiteX1" fmla="*/ 0 w 67507"/>
                  <a:gd name="connsiteY1" fmla="*/ 0 h 6261893"/>
                  <a:gd name="connsiteX2" fmla="*/ 30003 w 67507"/>
                  <a:gd name="connsiteY2" fmla="*/ 6261893 h 6261893"/>
                  <a:gd name="connsiteX3" fmla="*/ 67507 w 67507"/>
                  <a:gd name="connsiteY3" fmla="*/ 6261893 h 6261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07" h="6261893">
                    <a:moveTo>
                      <a:pt x="37504" y="0"/>
                    </a:moveTo>
                    <a:lnTo>
                      <a:pt x="0" y="0"/>
                    </a:lnTo>
                    <a:lnTo>
                      <a:pt x="30003" y="6261893"/>
                    </a:lnTo>
                    <a:lnTo>
                      <a:pt x="67507" y="6261893"/>
                    </a:lnTo>
                    <a:close/>
                  </a:path>
                </a:pathLst>
              </a:custGeom>
              <a:grpFill/>
              <a:ln w="9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>
                  <a:latin typeface="Bellota Text Light" pitchFamily="2" charset="77"/>
                </a:endParaRPr>
              </a:p>
            </p:txBody>
          </p:sp>
          <p:sp>
            <p:nvSpPr>
              <p:cNvPr id="29" name="Freeform 17">
                <a:extLst>
                  <a:ext uri="{FF2B5EF4-FFF2-40B4-BE49-F238E27FC236}">
                    <a16:creationId xmlns:a16="http://schemas.microsoft.com/office/drawing/2014/main" id="{D8C114EA-E7AB-203A-3140-BAC0064CC7A8}"/>
                  </a:ext>
                </a:extLst>
              </p:cNvPr>
              <p:cNvSpPr/>
              <p:nvPr/>
            </p:nvSpPr>
            <p:spPr>
              <a:xfrm>
                <a:off x="11986801" y="3984571"/>
                <a:ext cx="67507" cy="6260955"/>
              </a:xfrm>
              <a:custGeom>
                <a:avLst/>
                <a:gdLst>
                  <a:gd name="connsiteX0" fmla="*/ 37504 w 67507"/>
                  <a:gd name="connsiteY0" fmla="*/ 0 h 6260955"/>
                  <a:gd name="connsiteX1" fmla="*/ 0 w 67507"/>
                  <a:gd name="connsiteY1" fmla="*/ 0 h 6260955"/>
                  <a:gd name="connsiteX2" fmla="*/ 30003 w 67507"/>
                  <a:gd name="connsiteY2" fmla="*/ 6260956 h 6260955"/>
                  <a:gd name="connsiteX3" fmla="*/ 67507 w 67507"/>
                  <a:gd name="connsiteY3" fmla="*/ 6260956 h 62609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07" h="6260955">
                    <a:moveTo>
                      <a:pt x="37504" y="0"/>
                    </a:moveTo>
                    <a:lnTo>
                      <a:pt x="0" y="0"/>
                    </a:lnTo>
                    <a:lnTo>
                      <a:pt x="30003" y="6260956"/>
                    </a:lnTo>
                    <a:lnTo>
                      <a:pt x="67507" y="6260956"/>
                    </a:lnTo>
                    <a:close/>
                  </a:path>
                </a:pathLst>
              </a:custGeom>
              <a:grpFill/>
              <a:ln w="9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>
                  <a:latin typeface="Bellota Text Light" pitchFamily="2" charset="77"/>
                </a:endParaRPr>
              </a:p>
            </p:txBody>
          </p:sp>
          <p:sp>
            <p:nvSpPr>
              <p:cNvPr id="30" name="Freeform 18">
                <a:extLst>
                  <a:ext uri="{FF2B5EF4-FFF2-40B4-BE49-F238E27FC236}">
                    <a16:creationId xmlns:a16="http://schemas.microsoft.com/office/drawing/2014/main" id="{2D71049B-C91A-23F2-1859-55F4A859A2BD}"/>
                  </a:ext>
                </a:extLst>
              </p:cNvPr>
              <p:cNvSpPr/>
              <p:nvPr/>
            </p:nvSpPr>
            <p:spPr>
              <a:xfrm>
                <a:off x="11731774" y="10245526"/>
                <a:ext cx="984475" cy="1561723"/>
              </a:xfrm>
              <a:custGeom>
                <a:avLst/>
                <a:gdLst>
                  <a:gd name="connsiteX0" fmla="*/ 622564 w 984475"/>
                  <a:gd name="connsiteY0" fmla="*/ 0 h 1561723"/>
                  <a:gd name="connsiteX1" fmla="*/ 585060 w 984475"/>
                  <a:gd name="connsiteY1" fmla="*/ 0 h 1561723"/>
                  <a:gd name="connsiteX2" fmla="*/ 528804 w 984475"/>
                  <a:gd name="connsiteY2" fmla="*/ 0 h 1561723"/>
                  <a:gd name="connsiteX3" fmla="*/ 491300 w 984475"/>
                  <a:gd name="connsiteY3" fmla="*/ 0 h 1561723"/>
                  <a:gd name="connsiteX4" fmla="*/ 425669 w 984475"/>
                  <a:gd name="connsiteY4" fmla="*/ 0 h 1561723"/>
                  <a:gd name="connsiteX5" fmla="*/ 388165 w 984475"/>
                  <a:gd name="connsiteY5" fmla="*/ 0 h 1561723"/>
                  <a:gd name="connsiteX6" fmla="*/ 322533 w 984475"/>
                  <a:gd name="connsiteY6" fmla="*/ 0 h 1561723"/>
                  <a:gd name="connsiteX7" fmla="*/ 285029 w 984475"/>
                  <a:gd name="connsiteY7" fmla="*/ 0 h 1561723"/>
                  <a:gd name="connsiteX8" fmla="*/ 0 w 984475"/>
                  <a:gd name="connsiteY8" fmla="*/ 0 h 1561723"/>
                  <a:gd name="connsiteX9" fmla="*/ 92822 w 984475"/>
                  <a:gd name="connsiteY9" fmla="*/ 1561723 h 1561723"/>
                  <a:gd name="connsiteX10" fmla="*/ 796957 w 984475"/>
                  <a:gd name="connsiteY10" fmla="*/ 1527040 h 1561723"/>
                  <a:gd name="connsiteX11" fmla="*/ 984476 w 984475"/>
                  <a:gd name="connsiteY11" fmla="*/ 0 h 1561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984475" h="1561723">
                    <a:moveTo>
                      <a:pt x="622564" y="0"/>
                    </a:moveTo>
                    <a:lnTo>
                      <a:pt x="585060" y="0"/>
                    </a:lnTo>
                    <a:lnTo>
                      <a:pt x="528804" y="0"/>
                    </a:lnTo>
                    <a:lnTo>
                      <a:pt x="491300" y="0"/>
                    </a:lnTo>
                    <a:lnTo>
                      <a:pt x="425669" y="0"/>
                    </a:lnTo>
                    <a:lnTo>
                      <a:pt x="388165" y="0"/>
                    </a:lnTo>
                    <a:lnTo>
                      <a:pt x="322533" y="0"/>
                    </a:lnTo>
                    <a:lnTo>
                      <a:pt x="285029" y="0"/>
                    </a:lnTo>
                    <a:lnTo>
                      <a:pt x="0" y="0"/>
                    </a:lnTo>
                    <a:lnTo>
                      <a:pt x="92822" y="1561723"/>
                    </a:lnTo>
                    <a:lnTo>
                      <a:pt x="796957" y="1527040"/>
                    </a:lnTo>
                    <a:lnTo>
                      <a:pt x="984476" y="0"/>
                    </a:lnTo>
                    <a:close/>
                  </a:path>
                </a:pathLst>
              </a:custGeom>
              <a:grpFill/>
              <a:ln w="9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>
                  <a:latin typeface="Bellota Text Light" pitchFamily="2" charset="77"/>
                </a:endParaRPr>
              </a:p>
            </p:txBody>
          </p:sp>
        </p:grpSp>
        <p:sp>
          <p:nvSpPr>
            <p:cNvPr id="9" name="Rounded Rectangle 19">
              <a:extLst>
                <a:ext uri="{FF2B5EF4-FFF2-40B4-BE49-F238E27FC236}">
                  <a16:creationId xmlns:a16="http://schemas.microsoft.com/office/drawing/2014/main" id="{9D1CA6D5-CF75-9841-884E-33E63053D5F7}"/>
                </a:ext>
              </a:extLst>
            </p:cNvPr>
            <p:cNvSpPr/>
            <p:nvPr/>
          </p:nvSpPr>
          <p:spPr>
            <a:xfrm rot="1275647">
              <a:off x="22296327" y="842988"/>
              <a:ext cx="407502" cy="279918"/>
            </a:xfrm>
            <a:prstGeom prst="roundRect">
              <a:avLst/>
            </a:prstGeom>
            <a:solidFill>
              <a:srgbClr val="E19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10" name="Rounded Rectangle 20">
              <a:extLst>
                <a:ext uri="{FF2B5EF4-FFF2-40B4-BE49-F238E27FC236}">
                  <a16:creationId xmlns:a16="http://schemas.microsoft.com/office/drawing/2014/main" id="{BA77A0C8-2F81-1C84-3907-676D45B00E6E}"/>
                </a:ext>
              </a:extLst>
            </p:cNvPr>
            <p:cNvSpPr/>
            <p:nvPr/>
          </p:nvSpPr>
          <p:spPr>
            <a:xfrm rot="379494">
              <a:off x="22055693" y="1546292"/>
              <a:ext cx="407502" cy="279918"/>
            </a:xfrm>
            <a:prstGeom prst="roundRect">
              <a:avLst/>
            </a:prstGeom>
            <a:solidFill>
              <a:srgbClr val="E19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24" name="Rounded Rectangle 21">
              <a:extLst>
                <a:ext uri="{FF2B5EF4-FFF2-40B4-BE49-F238E27FC236}">
                  <a16:creationId xmlns:a16="http://schemas.microsoft.com/office/drawing/2014/main" id="{D0849D85-4C12-A477-4FCE-2542309F4630}"/>
                </a:ext>
              </a:extLst>
            </p:cNvPr>
            <p:cNvSpPr/>
            <p:nvPr/>
          </p:nvSpPr>
          <p:spPr>
            <a:xfrm rot="12011597">
              <a:off x="23439178" y="1223651"/>
              <a:ext cx="407502" cy="279918"/>
            </a:xfrm>
            <a:prstGeom prst="roundRect">
              <a:avLst/>
            </a:prstGeom>
            <a:solidFill>
              <a:srgbClr val="E19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25" name="Rounded Rectangle 22">
              <a:extLst>
                <a:ext uri="{FF2B5EF4-FFF2-40B4-BE49-F238E27FC236}">
                  <a16:creationId xmlns:a16="http://schemas.microsoft.com/office/drawing/2014/main" id="{38240A0F-98E1-7F5D-98D9-3FE2312F3171}"/>
                </a:ext>
              </a:extLst>
            </p:cNvPr>
            <p:cNvSpPr/>
            <p:nvPr/>
          </p:nvSpPr>
          <p:spPr>
            <a:xfrm rot="11115444">
              <a:off x="23199639" y="1848820"/>
              <a:ext cx="407502" cy="279918"/>
            </a:xfrm>
            <a:prstGeom prst="roundRect">
              <a:avLst/>
            </a:prstGeom>
            <a:solidFill>
              <a:srgbClr val="E19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Bellota Text Light" pitchFamily="2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163863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>
            <a:extLst>
              <a:ext uri="{FF2B5EF4-FFF2-40B4-BE49-F238E27FC236}">
                <a16:creationId xmlns:a16="http://schemas.microsoft.com/office/drawing/2014/main" id="{348A13C1-1CB7-0586-4195-E3036D7604BD}"/>
              </a:ext>
            </a:extLst>
          </p:cNvPr>
          <p:cNvSpPr/>
          <p:nvPr/>
        </p:nvSpPr>
        <p:spPr>
          <a:xfrm rot="994706">
            <a:off x="19647524" y="431758"/>
            <a:ext cx="4261580" cy="9913146"/>
          </a:xfrm>
          <a:custGeom>
            <a:avLst/>
            <a:gdLst>
              <a:gd name="connsiteX0" fmla="*/ 3631882 w 4261580"/>
              <a:gd name="connsiteY0" fmla="*/ 6880583 h 9913146"/>
              <a:gd name="connsiteX1" fmla="*/ 3350603 w 4261580"/>
              <a:gd name="connsiteY1" fmla="*/ 5971296 h 9913146"/>
              <a:gd name="connsiteX2" fmla="*/ 3228715 w 4261580"/>
              <a:gd name="connsiteY2" fmla="*/ 5333858 h 9913146"/>
              <a:gd name="connsiteX3" fmla="*/ 2516142 w 4261580"/>
              <a:gd name="connsiteY3" fmla="*/ 4724542 h 9913146"/>
              <a:gd name="connsiteX4" fmla="*/ 2600526 w 4261580"/>
              <a:gd name="connsiteY4" fmla="*/ 2877846 h 9913146"/>
              <a:gd name="connsiteX5" fmla="*/ 2356751 w 4261580"/>
              <a:gd name="connsiteY5" fmla="*/ 2456012 h 9913146"/>
              <a:gd name="connsiteX6" fmla="*/ 2356751 w 4261580"/>
              <a:gd name="connsiteY6" fmla="*/ 1949811 h 9913146"/>
              <a:gd name="connsiteX7" fmla="*/ 2439260 w 4261580"/>
              <a:gd name="connsiteY7" fmla="*/ 1949811 h 9913146"/>
              <a:gd name="connsiteX8" fmla="*/ 2804922 w 4261580"/>
              <a:gd name="connsiteY8" fmla="*/ 871791 h 9913146"/>
              <a:gd name="connsiteX9" fmla="*/ 2401756 w 4261580"/>
              <a:gd name="connsiteY9" fmla="*/ 0 h 9913146"/>
              <a:gd name="connsiteX10" fmla="*/ 1707935 w 4261580"/>
              <a:gd name="connsiteY10" fmla="*/ 56245 h 9913146"/>
              <a:gd name="connsiteX11" fmla="*/ 1482912 w 4261580"/>
              <a:gd name="connsiteY11" fmla="*/ 1012402 h 9913146"/>
              <a:gd name="connsiteX12" fmla="*/ 1867326 w 4261580"/>
              <a:gd name="connsiteY12" fmla="*/ 1949811 h 9913146"/>
              <a:gd name="connsiteX13" fmla="*/ 1904830 w 4261580"/>
              <a:gd name="connsiteY13" fmla="*/ 1949811 h 9913146"/>
              <a:gd name="connsiteX14" fmla="*/ 1904830 w 4261580"/>
              <a:gd name="connsiteY14" fmla="*/ 2456012 h 9913146"/>
              <a:gd name="connsiteX15" fmla="*/ 1661055 w 4261580"/>
              <a:gd name="connsiteY15" fmla="*/ 2877846 h 9913146"/>
              <a:gd name="connsiteX16" fmla="*/ 1745439 w 4261580"/>
              <a:gd name="connsiteY16" fmla="*/ 4724542 h 9913146"/>
              <a:gd name="connsiteX17" fmla="*/ 1032865 w 4261580"/>
              <a:gd name="connsiteY17" fmla="*/ 5333858 h 9913146"/>
              <a:gd name="connsiteX18" fmla="*/ 910978 w 4261580"/>
              <a:gd name="connsiteY18" fmla="*/ 5971296 h 9913146"/>
              <a:gd name="connsiteX19" fmla="*/ 629699 w 4261580"/>
              <a:gd name="connsiteY19" fmla="*/ 6880583 h 9913146"/>
              <a:gd name="connsiteX20" fmla="*/ 629699 w 4261580"/>
              <a:gd name="connsiteY20" fmla="*/ 9542825 h 9913146"/>
              <a:gd name="connsiteX21" fmla="*/ 2130790 w 4261580"/>
              <a:gd name="connsiteY21" fmla="*/ 9913102 h 9913146"/>
              <a:gd name="connsiteX22" fmla="*/ 3631882 w 4261580"/>
              <a:gd name="connsiteY22" fmla="*/ 9542825 h 9913146"/>
              <a:gd name="connsiteX23" fmla="*/ 3631882 w 4261580"/>
              <a:gd name="connsiteY23" fmla="*/ 6880583 h 9913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4261580" h="9913146">
                <a:moveTo>
                  <a:pt x="3631882" y="6880583"/>
                </a:moveTo>
                <a:cubicBezTo>
                  <a:pt x="3369355" y="6721224"/>
                  <a:pt x="3106828" y="6393131"/>
                  <a:pt x="3350603" y="5971296"/>
                </a:cubicBezTo>
                <a:cubicBezTo>
                  <a:pt x="3594378" y="5549462"/>
                  <a:pt x="3509994" y="5661951"/>
                  <a:pt x="3228715" y="5333858"/>
                </a:cubicBezTo>
                <a:cubicBezTo>
                  <a:pt x="2947437" y="5005765"/>
                  <a:pt x="2516142" y="4724542"/>
                  <a:pt x="2516142" y="4724542"/>
                </a:cubicBezTo>
                <a:cubicBezTo>
                  <a:pt x="2516142" y="4724542"/>
                  <a:pt x="2600526" y="3290306"/>
                  <a:pt x="2600526" y="2877846"/>
                </a:cubicBezTo>
                <a:cubicBezTo>
                  <a:pt x="2600526" y="2465386"/>
                  <a:pt x="2356751" y="2456012"/>
                  <a:pt x="2356751" y="2456012"/>
                </a:cubicBezTo>
                <a:lnTo>
                  <a:pt x="2356751" y="1949811"/>
                </a:lnTo>
                <a:lnTo>
                  <a:pt x="2439260" y="1949811"/>
                </a:lnTo>
                <a:lnTo>
                  <a:pt x="2804922" y="871791"/>
                </a:lnTo>
                <a:lnTo>
                  <a:pt x="2401756" y="0"/>
                </a:lnTo>
                <a:lnTo>
                  <a:pt x="1707935" y="56245"/>
                </a:lnTo>
                <a:lnTo>
                  <a:pt x="1482912" y="1012402"/>
                </a:lnTo>
                <a:lnTo>
                  <a:pt x="1867326" y="1949811"/>
                </a:lnTo>
                <a:lnTo>
                  <a:pt x="1904830" y="1949811"/>
                </a:lnTo>
                <a:lnTo>
                  <a:pt x="1904830" y="2456012"/>
                </a:lnTo>
                <a:cubicBezTo>
                  <a:pt x="1904830" y="2456012"/>
                  <a:pt x="1661055" y="2465386"/>
                  <a:pt x="1661055" y="2877846"/>
                </a:cubicBezTo>
                <a:cubicBezTo>
                  <a:pt x="1661055" y="3290306"/>
                  <a:pt x="1745439" y="4724542"/>
                  <a:pt x="1745439" y="4724542"/>
                </a:cubicBezTo>
                <a:cubicBezTo>
                  <a:pt x="1745439" y="4724542"/>
                  <a:pt x="1314144" y="5005765"/>
                  <a:pt x="1032865" y="5333858"/>
                </a:cubicBezTo>
                <a:cubicBezTo>
                  <a:pt x="751587" y="5661951"/>
                  <a:pt x="667203" y="5549462"/>
                  <a:pt x="910978" y="5971296"/>
                </a:cubicBezTo>
                <a:cubicBezTo>
                  <a:pt x="1154753" y="6393131"/>
                  <a:pt x="892226" y="6721224"/>
                  <a:pt x="629699" y="6880583"/>
                </a:cubicBezTo>
                <a:cubicBezTo>
                  <a:pt x="367172" y="7039943"/>
                  <a:pt x="-645432" y="9036624"/>
                  <a:pt x="629699" y="9542825"/>
                </a:cubicBezTo>
                <a:cubicBezTo>
                  <a:pt x="1424781" y="9858731"/>
                  <a:pt x="1891703" y="9914976"/>
                  <a:pt x="2130790" y="9913102"/>
                </a:cubicBezTo>
                <a:cubicBezTo>
                  <a:pt x="2369877" y="9914976"/>
                  <a:pt x="2836800" y="9857794"/>
                  <a:pt x="3631882" y="9542825"/>
                </a:cubicBezTo>
                <a:cubicBezTo>
                  <a:pt x="4907012" y="9036624"/>
                  <a:pt x="3894409" y="7039943"/>
                  <a:pt x="3631882" y="6880583"/>
                </a:cubicBezTo>
                <a:close/>
              </a:path>
            </a:pathLst>
          </a:custGeom>
          <a:solidFill>
            <a:srgbClr val="FFDDD3"/>
          </a:solidFill>
          <a:ln w="93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0351E3-CA90-9884-2AC2-5291C068EAD9}"/>
              </a:ext>
            </a:extLst>
          </p:cNvPr>
          <p:cNvSpPr txBox="1"/>
          <p:nvPr/>
        </p:nvSpPr>
        <p:spPr>
          <a:xfrm>
            <a:off x="1080910" y="430356"/>
            <a:ext cx="8207469" cy="140038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r">
              <a:defRPr sz="7200">
                <a:solidFill>
                  <a:schemeClr val="tx2"/>
                </a:solidFill>
                <a:latin typeface="Heebo Medium" pitchFamily="2" charset="-79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pPr algn="l"/>
            <a:r>
              <a:rPr lang="cs-CZ" sz="8500" dirty="0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  <a:cs typeface="Space Grotesk" pitchFamily="2" charset="77"/>
              </a:rPr>
              <a:t>Děj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D6ADF4-C0CE-90B6-C410-7BC45695D42C}"/>
              </a:ext>
            </a:extLst>
          </p:cNvPr>
          <p:cNvSpPr txBox="1"/>
          <p:nvPr/>
        </p:nvSpPr>
        <p:spPr>
          <a:xfrm>
            <a:off x="1494567" y="1830739"/>
            <a:ext cx="18236280" cy="1116921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algn="ctr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defRPr sz="3800">
                <a:latin typeface="Josefin Sans Light" pitchFamily="2" charset="77"/>
              </a:defRPr>
            </a:lvl1pPr>
          </a:lstStyle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   -Chrudoš nedokáže dál zapírat své city a Krasavu obejme</a:t>
            </a:r>
          </a:p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  (2. obraz-venkovská krajina)</a:t>
            </a:r>
          </a:p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   -Přemysl u pluhu sleduje slunce a vzpomíná na Libuši, se kterou se mají rádi již od školy</a:t>
            </a:r>
          </a:p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   -Zaslechne hukot průvodu oznamující mu, že si ho kněžna zvolila za manžela</a:t>
            </a:r>
          </a:p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Jednání třetí</a:t>
            </a:r>
          </a:p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  (1. obraz-Libušina komnata na Vyšehradě)</a:t>
            </a:r>
          </a:p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   -Chrudoš a Šťáhlav se udobřují</a:t>
            </a:r>
          </a:p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  (2. obraz-Volné prostranství na Vyšehradě)</a:t>
            </a:r>
          </a:p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   -Libuše odpouští Chrudošovi pohanu, ale musí složit omluvu Přemyslovi i panovnici</a:t>
            </a:r>
          </a:p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   -Chrudoš odmítá se omluvit a hrozí soubojem s Přemyslem, ale </a:t>
            </a:r>
            <a:r>
              <a:rPr lang="cs-CZ" sz="4000" dirty="0" err="1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Lutobor</a:t>
            </a:r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ho varuje, že pokud se nepodvolí, přijde o Krasavu</a:t>
            </a:r>
          </a:p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   -Chrudoš se nakonec rozhodne pokořit se před Přemyslem na </a:t>
            </a:r>
            <a:r>
              <a:rPr lang="cs-CZ" sz="4000" dirty="0" err="1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Krasaviny</a:t>
            </a:r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prosby</a:t>
            </a:r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8DD51612-7439-3CCC-871C-BF63CDD796EF}"/>
              </a:ext>
            </a:extLst>
          </p:cNvPr>
          <p:cNvGrpSpPr/>
          <p:nvPr/>
        </p:nvGrpSpPr>
        <p:grpSpPr>
          <a:xfrm>
            <a:off x="19576650" y="842988"/>
            <a:ext cx="4270030" cy="9614190"/>
            <a:chOff x="19576650" y="842988"/>
            <a:chExt cx="4270030" cy="9614190"/>
          </a:xfrm>
        </p:grpSpPr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A97222A8-6437-C774-E41A-E11F2EC438C5}"/>
                </a:ext>
              </a:extLst>
            </p:cNvPr>
            <p:cNvSpPr/>
            <p:nvPr/>
          </p:nvSpPr>
          <p:spPr>
            <a:xfrm rot="994706">
              <a:off x="19576650" y="7513147"/>
              <a:ext cx="827222" cy="1387478"/>
            </a:xfrm>
            <a:custGeom>
              <a:avLst/>
              <a:gdLst>
                <a:gd name="connsiteX0" fmla="*/ 704310 w 827222"/>
                <a:gd name="connsiteY0" fmla="*/ 15496 h 1387478"/>
                <a:gd name="connsiteX1" fmla="*/ 394903 w 827222"/>
                <a:gd name="connsiteY1" fmla="*/ 156107 h 1387478"/>
                <a:gd name="connsiteX2" fmla="*/ 216760 w 827222"/>
                <a:gd name="connsiteY2" fmla="*/ 1037272 h 1387478"/>
                <a:gd name="connsiteX3" fmla="*/ 132376 w 827222"/>
                <a:gd name="connsiteY3" fmla="*/ 1384113 h 1387478"/>
                <a:gd name="connsiteX4" fmla="*/ 544919 w 827222"/>
                <a:gd name="connsiteY4" fmla="*/ 681056 h 1387478"/>
                <a:gd name="connsiteX5" fmla="*/ 788694 w 827222"/>
                <a:gd name="connsiteY5" fmla="*/ 212352 h 1387478"/>
                <a:gd name="connsiteX6" fmla="*/ 704310 w 827222"/>
                <a:gd name="connsiteY6" fmla="*/ 15496 h 1387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27222" h="1387478">
                  <a:moveTo>
                    <a:pt x="704310" y="15496"/>
                  </a:moveTo>
                  <a:cubicBezTo>
                    <a:pt x="704310" y="15496"/>
                    <a:pt x="310520" y="-68871"/>
                    <a:pt x="394903" y="156107"/>
                  </a:cubicBezTo>
                  <a:cubicBezTo>
                    <a:pt x="479287" y="381086"/>
                    <a:pt x="441783" y="1102891"/>
                    <a:pt x="216760" y="1037272"/>
                  </a:cubicBezTo>
                  <a:cubicBezTo>
                    <a:pt x="-8263" y="971653"/>
                    <a:pt x="-92647" y="1430984"/>
                    <a:pt x="132376" y="1384113"/>
                  </a:cubicBezTo>
                  <a:cubicBezTo>
                    <a:pt x="357400" y="1337243"/>
                    <a:pt x="544919" y="1084142"/>
                    <a:pt x="544919" y="681056"/>
                  </a:cubicBezTo>
                  <a:cubicBezTo>
                    <a:pt x="544919" y="277971"/>
                    <a:pt x="666806" y="334215"/>
                    <a:pt x="788694" y="212352"/>
                  </a:cubicBezTo>
                  <a:cubicBezTo>
                    <a:pt x="910581" y="90489"/>
                    <a:pt x="704310" y="15496"/>
                    <a:pt x="704310" y="15496"/>
                  </a:cubicBezTo>
                  <a:close/>
                </a:path>
              </a:pathLst>
            </a:custGeom>
            <a:solidFill>
              <a:srgbClr val="E19578"/>
            </a:solidFill>
            <a:ln w="935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24" name="Freeform 12">
              <a:extLst>
                <a:ext uri="{FF2B5EF4-FFF2-40B4-BE49-F238E27FC236}">
                  <a16:creationId xmlns:a16="http://schemas.microsoft.com/office/drawing/2014/main" id="{6AA01E83-06A3-EA31-44E4-B8E2FF080AF7}"/>
                </a:ext>
              </a:extLst>
            </p:cNvPr>
            <p:cNvSpPr/>
            <p:nvPr/>
          </p:nvSpPr>
          <p:spPr>
            <a:xfrm rot="994706">
              <a:off x="21378140" y="7938934"/>
              <a:ext cx="827222" cy="1387478"/>
            </a:xfrm>
            <a:custGeom>
              <a:avLst/>
              <a:gdLst>
                <a:gd name="connsiteX0" fmla="*/ 122912 w 827222"/>
                <a:gd name="connsiteY0" fmla="*/ 15496 h 1387478"/>
                <a:gd name="connsiteX1" fmla="*/ 432319 w 827222"/>
                <a:gd name="connsiteY1" fmla="*/ 156107 h 1387478"/>
                <a:gd name="connsiteX2" fmla="*/ 610462 w 827222"/>
                <a:gd name="connsiteY2" fmla="*/ 1037272 h 1387478"/>
                <a:gd name="connsiteX3" fmla="*/ 694846 w 827222"/>
                <a:gd name="connsiteY3" fmla="*/ 1384113 h 1387478"/>
                <a:gd name="connsiteX4" fmla="*/ 282303 w 827222"/>
                <a:gd name="connsiteY4" fmla="*/ 681056 h 1387478"/>
                <a:gd name="connsiteX5" fmla="*/ 38528 w 827222"/>
                <a:gd name="connsiteY5" fmla="*/ 212352 h 1387478"/>
                <a:gd name="connsiteX6" fmla="*/ 122912 w 827222"/>
                <a:gd name="connsiteY6" fmla="*/ 15496 h 1387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27222" h="1387478">
                  <a:moveTo>
                    <a:pt x="122912" y="15496"/>
                  </a:moveTo>
                  <a:cubicBezTo>
                    <a:pt x="122912" y="15496"/>
                    <a:pt x="516702" y="-68871"/>
                    <a:pt x="432319" y="156107"/>
                  </a:cubicBezTo>
                  <a:cubicBezTo>
                    <a:pt x="347935" y="381086"/>
                    <a:pt x="385439" y="1102891"/>
                    <a:pt x="610462" y="1037272"/>
                  </a:cubicBezTo>
                  <a:cubicBezTo>
                    <a:pt x="835485" y="971653"/>
                    <a:pt x="919869" y="1430984"/>
                    <a:pt x="694846" y="1384113"/>
                  </a:cubicBezTo>
                  <a:cubicBezTo>
                    <a:pt x="469822" y="1337243"/>
                    <a:pt x="282303" y="1084142"/>
                    <a:pt x="282303" y="681056"/>
                  </a:cubicBezTo>
                  <a:cubicBezTo>
                    <a:pt x="282303" y="277971"/>
                    <a:pt x="160416" y="334215"/>
                    <a:pt x="38528" y="212352"/>
                  </a:cubicBezTo>
                  <a:cubicBezTo>
                    <a:pt x="-83359" y="90489"/>
                    <a:pt x="122912" y="15496"/>
                    <a:pt x="122912" y="15496"/>
                  </a:cubicBezTo>
                  <a:close/>
                </a:path>
              </a:pathLst>
            </a:custGeom>
            <a:solidFill>
              <a:srgbClr val="E19578"/>
            </a:solidFill>
            <a:ln w="935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grpSp>
          <p:nvGrpSpPr>
            <p:cNvPr id="25" name="Graphic 8">
              <a:extLst>
                <a:ext uri="{FF2B5EF4-FFF2-40B4-BE49-F238E27FC236}">
                  <a16:creationId xmlns:a16="http://schemas.microsoft.com/office/drawing/2014/main" id="{4F278790-D3C9-B4A8-2495-C1C0B677B285}"/>
                </a:ext>
              </a:extLst>
            </p:cNvPr>
            <p:cNvGrpSpPr/>
            <p:nvPr/>
          </p:nvGrpSpPr>
          <p:grpSpPr>
            <a:xfrm rot="994706">
              <a:off x="21015131" y="2632625"/>
              <a:ext cx="984475" cy="7824553"/>
              <a:chOff x="11731774" y="3982696"/>
              <a:chExt cx="984475" cy="7824553"/>
            </a:xfrm>
            <a:solidFill>
              <a:srgbClr val="E19578"/>
            </a:solidFill>
          </p:grpSpPr>
          <p:sp>
            <p:nvSpPr>
              <p:cNvPr id="30" name="Freeform 14">
                <a:extLst>
                  <a:ext uri="{FF2B5EF4-FFF2-40B4-BE49-F238E27FC236}">
                    <a16:creationId xmlns:a16="http://schemas.microsoft.com/office/drawing/2014/main" id="{33B4E2C1-6F0B-27CB-13C1-B05C13AAF9AD}"/>
                  </a:ext>
                </a:extLst>
              </p:cNvPr>
              <p:cNvSpPr/>
              <p:nvPr/>
            </p:nvSpPr>
            <p:spPr>
              <a:xfrm>
                <a:off x="12193072" y="3983633"/>
                <a:ext cx="67507" cy="6261893"/>
              </a:xfrm>
              <a:custGeom>
                <a:avLst/>
                <a:gdLst>
                  <a:gd name="connsiteX0" fmla="*/ 37504 w 67507"/>
                  <a:gd name="connsiteY0" fmla="*/ 0 h 6261893"/>
                  <a:gd name="connsiteX1" fmla="*/ 0 w 67507"/>
                  <a:gd name="connsiteY1" fmla="*/ 0 h 6261893"/>
                  <a:gd name="connsiteX2" fmla="*/ 30003 w 67507"/>
                  <a:gd name="connsiteY2" fmla="*/ 6261893 h 6261893"/>
                  <a:gd name="connsiteX3" fmla="*/ 67507 w 67507"/>
                  <a:gd name="connsiteY3" fmla="*/ 6261893 h 6261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07" h="6261893">
                    <a:moveTo>
                      <a:pt x="37504" y="0"/>
                    </a:moveTo>
                    <a:lnTo>
                      <a:pt x="0" y="0"/>
                    </a:lnTo>
                    <a:lnTo>
                      <a:pt x="30003" y="6261893"/>
                    </a:lnTo>
                    <a:lnTo>
                      <a:pt x="67507" y="6261893"/>
                    </a:lnTo>
                    <a:close/>
                  </a:path>
                </a:pathLst>
              </a:custGeom>
              <a:grpFill/>
              <a:ln w="9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>
                  <a:latin typeface="Bellota Text Light" pitchFamily="2" charset="77"/>
                </a:endParaRPr>
              </a:p>
            </p:txBody>
          </p:sp>
          <p:sp>
            <p:nvSpPr>
              <p:cNvPr id="31" name="Freeform 15">
                <a:extLst>
                  <a:ext uri="{FF2B5EF4-FFF2-40B4-BE49-F238E27FC236}">
                    <a16:creationId xmlns:a16="http://schemas.microsoft.com/office/drawing/2014/main" id="{E7409EFB-61BF-16FC-7052-A33E7B9EC932}"/>
                  </a:ext>
                </a:extLst>
              </p:cNvPr>
              <p:cNvSpPr/>
              <p:nvPr/>
            </p:nvSpPr>
            <p:spPr>
              <a:xfrm>
                <a:off x="12286831" y="3982696"/>
                <a:ext cx="67507" cy="6262830"/>
              </a:xfrm>
              <a:custGeom>
                <a:avLst/>
                <a:gdLst>
                  <a:gd name="connsiteX0" fmla="*/ 37504 w 67507"/>
                  <a:gd name="connsiteY0" fmla="*/ 0 h 6262830"/>
                  <a:gd name="connsiteX1" fmla="*/ 0 w 67507"/>
                  <a:gd name="connsiteY1" fmla="*/ 0 h 6262830"/>
                  <a:gd name="connsiteX2" fmla="*/ 30003 w 67507"/>
                  <a:gd name="connsiteY2" fmla="*/ 6262831 h 6262830"/>
                  <a:gd name="connsiteX3" fmla="*/ 67507 w 67507"/>
                  <a:gd name="connsiteY3" fmla="*/ 6262831 h 62628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07" h="6262830">
                    <a:moveTo>
                      <a:pt x="37504" y="0"/>
                    </a:moveTo>
                    <a:lnTo>
                      <a:pt x="0" y="0"/>
                    </a:lnTo>
                    <a:lnTo>
                      <a:pt x="30003" y="6262831"/>
                    </a:lnTo>
                    <a:lnTo>
                      <a:pt x="67507" y="6262831"/>
                    </a:lnTo>
                    <a:close/>
                  </a:path>
                </a:pathLst>
              </a:custGeom>
              <a:grpFill/>
              <a:ln w="9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>
                  <a:latin typeface="Bellota Text Light" pitchFamily="2" charset="77"/>
                </a:endParaRPr>
              </a:p>
            </p:txBody>
          </p:sp>
          <p:sp>
            <p:nvSpPr>
              <p:cNvPr id="32" name="Freeform 16">
                <a:extLst>
                  <a:ext uri="{FF2B5EF4-FFF2-40B4-BE49-F238E27FC236}">
                    <a16:creationId xmlns:a16="http://schemas.microsoft.com/office/drawing/2014/main" id="{497652E0-8C51-2B40-C3BC-158B11025A11}"/>
                  </a:ext>
                </a:extLst>
              </p:cNvPr>
              <p:cNvSpPr/>
              <p:nvPr/>
            </p:nvSpPr>
            <p:spPr>
              <a:xfrm>
                <a:off x="12089936" y="3983633"/>
                <a:ext cx="67507" cy="6261893"/>
              </a:xfrm>
              <a:custGeom>
                <a:avLst/>
                <a:gdLst>
                  <a:gd name="connsiteX0" fmla="*/ 37504 w 67507"/>
                  <a:gd name="connsiteY0" fmla="*/ 0 h 6261893"/>
                  <a:gd name="connsiteX1" fmla="*/ 0 w 67507"/>
                  <a:gd name="connsiteY1" fmla="*/ 0 h 6261893"/>
                  <a:gd name="connsiteX2" fmla="*/ 30003 w 67507"/>
                  <a:gd name="connsiteY2" fmla="*/ 6261893 h 6261893"/>
                  <a:gd name="connsiteX3" fmla="*/ 67507 w 67507"/>
                  <a:gd name="connsiteY3" fmla="*/ 6261893 h 6261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07" h="6261893">
                    <a:moveTo>
                      <a:pt x="37504" y="0"/>
                    </a:moveTo>
                    <a:lnTo>
                      <a:pt x="0" y="0"/>
                    </a:lnTo>
                    <a:lnTo>
                      <a:pt x="30003" y="6261893"/>
                    </a:lnTo>
                    <a:lnTo>
                      <a:pt x="67507" y="6261893"/>
                    </a:lnTo>
                    <a:close/>
                  </a:path>
                </a:pathLst>
              </a:custGeom>
              <a:grpFill/>
              <a:ln w="9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>
                  <a:latin typeface="Bellota Text Light" pitchFamily="2" charset="77"/>
                </a:endParaRPr>
              </a:p>
            </p:txBody>
          </p:sp>
          <p:sp>
            <p:nvSpPr>
              <p:cNvPr id="33" name="Freeform 17">
                <a:extLst>
                  <a:ext uri="{FF2B5EF4-FFF2-40B4-BE49-F238E27FC236}">
                    <a16:creationId xmlns:a16="http://schemas.microsoft.com/office/drawing/2014/main" id="{D4D8B6EB-4ED7-4F51-4ED9-99EAC40FFAEA}"/>
                  </a:ext>
                </a:extLst>
              </p:cNvPr>
              <p:cNvSpPr/>
              <p:nvPr/>
            </p:nvSpPr>
            <p:spPr>
              <a:xfrm>
                <a:off x="11986801" y="3984571"/>
                <a:ext cx="67507" cy="6260955"/>
              </a:xfrm>
              <a:custGeom>
                <a:avLst/>
                <a:gdLst>
                  <a:gd name="connsiteX0" fmla="*/ 37504 w 67507"/>
                  <a:gd name="connsiteY0" fmla="*/ 0 h 6260955"/>
                  <a:gd name="connsiteX1" fmla="*/ 0 w 67507"/>
                  <a:gd name="connsiteY1" fmla="*/ 0 h 6260955"/>
                  <a:gd name="connsiteX2" fmla="*/ 30003 w 67507"/>
                  <a:gd name="connsiteY2" fmla="*/ 6260956 h 6260955"/>
                  <a:gd name="connsiteX3" fmla="*/ 67507 w 67507"/>
                  <a:gd name="connsiteY3" fmla="*/ 6260956 h 62609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07" h="6260955">
                    <a:moveTo>
                      <a:pt x="37504" y="0"/>
                    </a:moveTo>
                    <a:lnTo>
                      <a:pt x="0" y="0"/>
                    </a:lnTo>
                    <a:lnTo>
                      <a:pt x="30003" y="6260956"/>
                    </a:lnTo>
                    <a:lnTo>
                      <a:pt x="67507" y="6260956"/>
                    </a:lnTo>
                    <a:close/>
                  </a:path>
                </a:pathLst>
              </a:custGeom>
              <a:grpFill/>
              <a:ln w="9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>
                  <a:latin typeface="Bellota Text Light" pitchFamily="2" charset="77"/>
                </a:endParaRPr>
              </a:p>
            </p:txBody>
          </p:sp>
          <p:sp>
            <p:nvSpPr>
              <p:cNvPr id="34" name="Freeform 18">
                <a:extLst>
                  <a:ext uri="{FF2B5EF4-FFF2-40B4-BE49-F238E27FC236}">
                    <a16:creationId xmlns:a16="http://schemas.microsoft.com/office/drawing/2014/main" id="{4478DE6E-9130-EEB4-FB52-88BE9D54E542}"/>
                  </a:ext>
                </a:extLst>
              </p:cNvPr>
              <p:cNvSpPr/>
              <p:nvPr/>
            </p:nvSpPr>
            <p:spPr>
              <a:xfrm>
                <a:off x="11731774" y="10245526"/>
                <a:ext cx="984475" cy="1561723"/>
              </a:xfrm>
              <a:custGeom>
                <a:avLst/>
                <a:gdLst>
                  <a:gd name="connsiteX0" fmla="*/ 622564 w 984475"/>
                  <a:gd name="connsiteY0" fmla="*/ 0 h 1561723"/>
                  <a:gd name="connsiteX1" fmla="*/ 585060 w 984475"/>
                  <a:gd name="connsiteY1" fmla="*/ 0 h 1561723"/>
                  <a:gd name="connsiteX2" fmla="*/ 528804 w 984475"/>
                  <a:gd name="connsiteY2" fmla="*/ 0 h 1561723"/>
                  <a:gd name="connsiteX3" fmla="*/ 491300 w 984475"/>
                  <a:gd name="connsiteY3" fmla="*/ 0 h 1561723"/>
                  <a:gd name="connsiteX4" fmla="*/ 425669 w 984475"/>
                  <a:gd name="connsiteY4" fmla="*/ 0 h 1561723"/>
                  <a:gd name="connsiteX5" fmla="*/ 388165 w 984475"/>
                  <a:gd name="connsiteY5" fmla="*/ 0 h 1561723"/>
                  <a:gd name="connsiteX6" fmla="*/ 322533 w 984475"/>
                  <a:gd name="connsiteY6" fmla="*/ 0 h 1561723"/>
                  <a:gd name="connsiteX7" fmla="*/ 285029 w 984475"/>
                  <a:gd name="connsiteY7" fmla="*/ 0 h 1561723"/>
                  <a:gd name="connsiteX8" fmla="*/ 0 w 984475"/>
                  <a:gd name="connsiteY8" fmla="*/ 0 h 1561723"/>
                  <a:gd name="connsiteX9" fmla="*/ 92822 w 984475"/>
                  <a:gd name="connsiteY9" fmla="*/ 1561723 h 1561723"/>
                  <a:gd name="connsiteX10" fmla="*/ 796957 w 984475"/>
                  <a:gd name="connsiteY10" fmla="*/ 1527040 h 1561723"/>
                  <a:gd name="connsiteX11" fmla="*/ 984476 w 984475"/>
                  <a:gd name="connsiteY11" fmla="*/ 0 h 1561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984475" h="1561723">
                    <a:moveTo>
                      <a:pt x="622564" y="0"/>
                    </a:moveTo>
                    <a:lnTo>
                      <a:pt x="585060" y="0"/>
                    </a:lnTo>
                    <a:lnTo>
                      <a:pt x="528804" y="0"/>
                    </a:lnTo>
                    <a:lnTo>
                      <a:pt x="491300" y="0"/>
                    </a:lnTo>
                    <a:lnTo>
                      <a:pt x="425669" y="0"/>
                    </a:lnTo>
                    <a:lnTo>
                      <a:pt x="388165" y="0"/>
                    </a:lnTo>
                    <a:lnTo>
                      <a:pt x="322533" y="0"/>
                    </a:lnTo>
                    <a:lnTo>
                      <a:pt x="285029" y="0"/>
                    </a:lnTo>
                    <a:lnTo>
                      <a:pt x="0" y="0"/>
                    </a:lnTo>
                    <a:lnTo>
                      <a:pt x="92822" y="1561723"/>
                    </a:lnTo>
                    <a:lnTo>
                      <a:pt x="796957" y="1527040"/>
                    </a:lnTo>
                    <a:lnTo>
                      <a:pt x="984476" y="0"/>
                    </a:lnTo>
                    <a:close/>
                  </a:path>
                </a:pathLst>
              </a:custGeom>
              <a:grpFill/>
              <a:ln w="9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>
                  <a:latin typeface="Bellota Text Light" pitchFamily="2" charset="77"/>
                </a:endParaRPr>
              </a:p>
            </p:txBody>
          </p:sp>
        </p:grpSp>
        <p:sp>
          <p:nvSpPr>
            <p:cNvPr id="26" name="Rounded Rectangle 19">
              <a:extLst>
                <a:ext uri="{FF2B5EF4-FFF2-40B4-BE49-F238E27FC236}">
                  <a16:creationId xmlns:a16="http://schemas.microsoft.com/office/drawing/2014/main" id="{4D5BC5AE-CB4B-47C4-B019-0D2DCECCB869}"/>
                </a:ext>
              </a:extLst>
            </p:cNvPr>
            <p:cNvSpPr/>
            <p:nvPr/>
          </p:nvSpPr>
          <p:spPr>
            <a:xfrm rot="1275647">
              <a:off x="22296327" y="842988"/>
              <a:ext cx="407502" cy="279918"/>
            </a:xfrm>
            <a:prstGeom prst="roundRect">
              <a:avLst/>
            </a:prstGeom>
            <a:solidFill>
              <a:srgbClr val="E19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27" name="Rounded Rectangle 20">
              <a:extLst>
                <a:ext uri="{FF2B5EF4-FFF2-40B4-BE49-F238E27FC236}">
                  <a16:creationId xmlns:a16="http://schemas.microsoft.com/office/drawing/2014/main" id="{DEC30EA6-2B79-DB1D-CB47-9A623F9E5D1B}"/>
                </a:ext>
              </a:extLst>
            </p:cNvPr>
            <p:cNvSpPr/>
            <p:nvPr/>
          </p:nvSpPr>
          <p:spPr>
            <a:xfrm rot="379494">
              <a:off x="22055693" y="1546292"/>
              <a:ext cx="407502" cy="279918"/>
            </a:xfrm>
            <a:prstGeom prst="roundRect">
              <a:avLst/>
            </a:prstGeom>
            <a:solidFill>
              <a:srgbClr val="E19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28" name="Rounded Rectangle 21">
              <a:extLst>
                <a:ext uri="{FF2B5EF4-FFF2-40B4-BE49-F238E27FC236}">
                  <a16:creationId xmlns:a16="http://schemas.microsoft.com/office/drawing/2014/main" id="{63598048-5BF7-DA92-39AA-CDAC41F4E493}"/>
                </a:ext>
              </a:extLst>
            </p:cNvPr>
            <p:cNvSpPr/>
            <p:nvPr/>
          </p:nvSpPr>
          <p:spPr>
            <a:xfrm rot="12011597">
              <a:off x="23439178" y="1223651"/>
              <a:ext cx="407502" cy="279918"/>
            </a:xfrm>
            <a:prstGeom prst="roundRect">
              <a:avLst/>
            </a:prstGeom>
            <a:solidFill>
              <a:srgbClr val="E19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29" name="Rounded Rectangle 22">
              <a:extLst>
                <a:ext uri="{FF2B5EF4-FFF2-40B4-BE49-F238E27FC236}">
                  <a16:creationId xmlns:a16="http://schemas.microsoft.com/office/drawing/2014/main" id="{DC859F4C-7F8C-A90B-8E4C-62821ED65D20}"/>
                </a:ext>
              </a:extLst>
            </p:cNvPr>
            <p:cNvSpPr/>
            <p:nvPr/>
          </p:nvSpPr>
          <p:spPr>
            <a:xfrm rot="11115444">
              <a:off x="23199639" y="1848820"/>
              <a:ext cx="407502" cy="279918"/>
            </a:xfrm>
            <a:prstGeom prst="roundRect">
              <a:avLst/>
            </a:prstGeom>
            <a:solidFill>
              <a:srgbClr val="E19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Bellota Text Light" pitchFamily="2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468813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20351E3-CA90-9884-2AC2-5291C068EAD9}"/>
              </a:ext>
            </a:extLst>
          </p:cNvPr>
          <p:cNvSpPr txBox="1"/>
          <p:nvPr/>
        </p:nvSpPr>
        <p:spPr>
          <a:xfrm>
            <a:off x="1080910" y="430356"/>
            <a:ext cx="8207469" cy="140038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r">
              <a:defRPr sz="7200">
                <a:solidFill>
                  <a:schemeClr val="tx2"/>
                </a:solidFill>
                <a:latin typeface="Heebo Medium" pitchFamily="2" charset="-79"/>
                <a:ea typeface="Arimo" panose="020B0604020202020204" pitchFamily="34" charset="0"/>
                <a:cs typeface="Arimo" panose="020B0604020202020204" pitchFamily="34" charset="0"/>
              </a:defRPr>
            </a:lvl1pPr>
          </a:lstStyle>
          <a:p>
            <a:pPr algn="l"/>
            <a:r>
              <a:rPr lang="cs-CZ" sz="8500" dirty="0">
                <a:solidFill>
                  <a:srgbClr val="016D78"/>
                </a:solidFill>
                <a:latin typeface="Libre Baskerville" panose="02000000000000000000" pitchFamily="2" charset="0"/>
                <a:ea typeface="Baskerville" panose="02020502070401020303" pitchFamily="18" charset="0"/>
                <a:cs typeface="Space Grotesk" pitchFamily="2" charset="77"/>
              </a:rPr>
              <a:t>Děj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D6ADF4-C0CE-90B6-C410-7BC45695D42C}"/>
              </a:ext>
            </a:extLst>
          </p:cNvPr>
          <p:cNvSpPr txBox="1"/>
          <p:nvPr/>
        </p:nvSpPr>
        <p:spPr>
          <a:xfrm>
            <a:off x="1683032" y="2146820"/>
            <a:ext cx="18236280" cy="436734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algn="ctr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defRPr sz="3800">
                <a:latin typeface="Josefin Sans Light" pitchFamily="2" charset="77"/>
              </a:defRPr>
            </a:lvl1pPr>
          </a:lstStyle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   -Slavnostní průvod přivádí Přemysla a Libuši na </a:t>
            </a:r>
            <a:r>
              <a:rPr lang="cs-CZ" sz="4000" dirty="0">
                <a:solidFill>
                  <a:srgbClr val="016D78"/>
                </a:solidFill>
                <a:latin typeface="+mn-lt"/>
                <a:ea typeface="Bellota Text Light" pitchFamily="2" charset="77"/>
              </a:rPr>
              <a:t>knížecí stolec</a:t>
            </a:r>
          </a:p>
          <a:p>
            <a:pPr algn="l"/>
            <a:r>
              <a:rPr lang="cs-CZ" sz="4000" dirty="0">
                <a:solidFill>
                  <a:srgbClr val="016D78"/>
                </a:solidFill>
                <a:latin typeface="Bellota Text Light" pitchFamily="2" charset="77"/>
                <a:ea typeface="Bellota Text Light" pitchFamily="2" charset="77"/>
              </a:rPr>
              <a:t>    -</a:t>
            </a:r>
            <a:r>
              <a:rPr lang="cs-CZ" sz="4000" b="0" i="0" u="none" strike="noStrike" dirty="0">
                <a:solidFill>
                  <a:srgbClr val="016D78"/>
                </a:solidFill>
                <a:effectLst/>
                <a:latin typeface="+mn-lt"/>
              </a:rPr>
              <a:t>Libuše připomíná Přemyslovi shovívavost vůči Chrudošovi</a:t>
            </a:r>
          </a:p>
          <a:p>
            <a:pPr algn="l"/>
            <a:r>
              <a:rPr lang="cs-CZ" sz="4000" dirty="0">
                <a:solidFill>
                  <a:srgbClr val="016D78"/>
                </a:solidFill>
                <a:latin typeface="+mn-lt"/>
                <a:ea typeface="Bellota Text Light" pitchFamily="2" charset="77"/>
              </a:rPr>
              <a:t>    -</a:t>
            </a:r>
            <a:r>
              <a:rPr lang="cs-CZ" sz="4000" b="0" i="0" u="none" strike="noStrike" dirty="0">
                <a:solidFill>
                  <a:srgbClr val="016D78"/>
                </a:solidFill>
                <a:effectLst/>
                <a:latin typeface="+mn-lt"/>
              </a:rPr>
              <a:t>Chrudoš nabízí své statky a život, ale jeho hrdost mu brání v pokoření</a:t>
            </a:r>
          </a:p>
          <a:p>
            <a:pPr algn="l"/>
            <a:r>
              <a:rPr lang="cs-CZ" sz="4000" dirty="0">
                <a:solidFill>
                  <a:srgbClr val="016D78"/>
                </a:solidFill>
                <a:latin typeface="+mn-lt"/>
                <a:ea typeface="Bellota Text Light" pitchFamily="2" charset="77"/>
              </a:rPr>
              <a:t>    -</a:t>
            </a:r>
            <a:r>
              <a:rPr lang="cs-CZ" sz="4000" b="0" i="0" u="none" strike="noStrike" dirty="0">
                <a:solidFill>
                  <a:srgbClr val="016D78"/>
                </a:solidFill>
                <a:effectLst/>
                <a:latin typeface="+mn-lt"/>
              </a:rPr>
              <a:t>Přemysl odmítá dotknout se </a:t>
            </a:r>
            <a:r>
              <a:rPr lang="cs-CZ" sz="4000" b="0" i="0" u="none" strike="noStrike" dirty="0" err="1">
                <a:solidFill>
                  <a:srgbClr val="016D78"/>
                </a:solidFill>
                <a:effectLst/>
                <a:latin typeface="+mn-lt"/>
              </a:rPr>
              <a:t>Chrudošovy</a:t>
            </a:r>
            <a:r>
              <a:rPr lang="cs-CZ" sz="4000" b="0" i="0" u="none" strike="noStrike" dirty="0">
                <a:solidFill>
                  <a:srgbClr val="016D78"/>
                </a:solidFill>
                <a:effectLst/>
                <a:latin typeface="+mn-lt"/>
              </a:rPr>
              <a:t> cti a trvá na odčinění urážky</a:t>
            </a:r>
          </a:p>
          <a:p>
            <a:pPr algn="l"/>
            <a:r>
              <a:rPr lang="cs-CZ" sz="4000" dirty="0">
                <a:solidFill>
                  <a:srgbClr val="016D78"/>
                </a:solidFill>
                <a:latin typeface="+mn-lt"/>
                <a:ea typeface="Bellota Text Light" pitchFamily="2" charset="77"/>
              </a:rPr>
              <a:t>    -</a:t>
            </a:r>
            <a:r>
              <a:rPr lang="cs-CZ" sz="4000" b="0" i="0" u="none" strike="noStrike" dirty="0">
                <a:solidFill>
                  <a:srgbClr val="016D78"/>
                </a:solidFill>
                <a:effectLst/>
                <a:latin typeface="+mn-lt"/>
              </a:rPr>
              <a:t>Přemysl nakonec usmíří Chrudoše a celá </a:t>
            </a:r>
            <a:r>
              <a:rPr lang="cs-CZ" sz="4000" b="0" i="0" u="none" strike="noStrike" dirty="0" err="1">
                <a:solidFill>
                  <a:srgbClr val="016D78"/>
                </a:solidFill>
                <a:effectLst/>
                <a:latin typeface="+mn-lt"/>
              </a:rPr>
              <a:t>Lutoborova</a:t>
            </a:r>
            <a:r>
              <a:rPr lang="cs-CZ" sz="4000" b="0" i="0" u="none" strike="noStrike" dirty="0">
                <a:solidFill>
                  <a:srgbClr val="016D78"/>
                </a:solidFill>
                <a:effectLst/>
                <a:latin typeface="+mn-lt"/>
              </a:rPr>
              <a:t> rodina děkuje za milost</a:t>
            </a:r>
          </a:p>
        </p:txBody>
      </p:sp>
      <p:sp>
        <p:nvSpPr>
          <p:cNvPr id="6" name="Freeform 10">
            <a:extLst>
              <a:ext uri="{FF2B5EF4-FFF2-40B4-BE49-F238E27FC236}">
                <a16:creationId xmlns:a16="http://schemas.microsoft.com/office/drawing/2014/main" id="{75494873-B3C1-52EC-816E-E1BEBD5E66AA}"/>
              </a:ext>
            </a:extLst>
          </p:cNvPr>
          <p:cNvSpPr/>
          <p:nvPr/>
        </p:nvSpPr>
        <p:spPr>
          <a:xfrm rot="994706">
            <a:off x="19647524" y="431758"/>
            <a:ext cx="4261580" cy="9913146"/>
          </a:xfrm>
          <a:custGeom>
            <a:avLst/>
            <a:gdLst>
              <a:gd name="connsiteX0" fmla="*/ 3631882 w 4261580"/>
              <a:gd name="connsiteY0" fmla="*/ 6880583 h 9913146"/>
              <a:gd name="connsiteX1" fmla="*/ 3350603 w 4261580"/>
              <a:gd name="connsiteY1" fmla="*/ 5971296 h 9913146"/>
              <a:gd name="connsiteX2" fmla="*/ 3228715 w 4261580"/>
              <a:gd name="connsiteY2" fmla="*/ 5333858 h 9913146"/>
              <a:gd name="connsiteX3" fmla="*/ 2516142 w 4261580"/>
              <a:gd name="connsiteY3" fmla="*/ 4724542 h 9913146"/>
              <a:gd name="connsiteX4" fmla="*/ 2600526 w 4261580"/>
              <a:gd name="connsiteY4" fmla="*/ 2877846 h 9913146"/>
              <a:gd name="connsiteX5" fmla="*/ 2356751 w 4261580"/>
              <a:gd name="connsiteY5" fmla="*/ 2456012 h 9913146"/>
              <a:gd name="connsiteX6" fmla="*/ 2356751 w 4261580"/>
              <a:gd name="connsiteY6" fmla="*/ 1949811 h 9913146"/>
              <a:gd name="connsiteX7" fmla="*/ 2439260 w 4261580"/>
              <a:gd name="connsiteY7" fmla="*/ 1949811 h 9913146"/>
              <a:gd name="connsiteX8" fmla="*/ 2804922 w 4261580"/>
              <a:gd name="connsiteY8" fmla="*/ 871791 h 9913146"/>
              <a:gd name="connsiteX9" fmla="*/ 2401756 w 4261580"/>
              <a:gd name="connsiteY9" fmla="*/ 0 h 9913146"/>
              <a:gd name="connsiteX10" fmla="*/ 1707935 w 4261580"/>
              <a:gd name="connsiteY10" fmla="*/ 56245 h 9913146"/>
              <a:gd name="connsiteX11" fmla="*/ 1482912 w 4261580"/>
              <a:gd name="connsiteY11" fmla="*/ 1012402 h 9913146"/>
              <a:gd name="connsiteX12" fmla="*/ 1867326 w 4261580"/>
              <a:gd name="connsiteY12" fmla="*/ 1949811 h 9913146"/>
              <a:gd name="connsiteX13" fmla="*/ 1904830 w 4261580"/>
              <a:gd name="connsiteY13" fmla="*/ 1949811 h 9913146"/>
              <a:gd name="connsiteX14" fmla="*/ 1904830 w 4261580"/>
              <a:gd name="connsiteY14" fmla="*/ 2456012 h 9913146"/>
              <a:gd name="connsiteX15" fmla="*/ 1661055 w 4261580"/>
              <a:gd name="connsiteY15" fmla="*/ 2877846 h 9913146"/>
              <a:gd name="connsiteX16" fmla="*/ 1745439 w 4261580"/>
              <a:gd name="connsiteY16" fmla="*/ 4724542 h 9913146"/>
              <a:gd name="connsiteX17" fmla="*/ 1032865 w 4261580"/>
              <a:gd name="connsiteY17" fmla="*/ 5333858 h 9913146"/>
              <a:gd name="connsiteX18" fmla="*/ 910978 w 4261580"/>
              <a:gd name="connsiteY18" fmla="*/ 5971296 h 9913146"/>
              <a:gd name="connsiteX19" fmla="*/ 629699 w 4261580"/>
              <a:gd name="connsiteY19" fmla="*/ 6880583 h 9913146"/>
              <a:gd name="connsiteX20" fmla="*/ 629699 w 4261580"/>
              <a:gd name="connsiteY20" fmla="*/ 9542825 h 9913146"/>
              <a:gd name="connsiteX21" fmla="*/ 2130790 w 4261580"/>
              <a:gd name="connsiteY21" fmla="*/ 9913102 h 9913146"/>
              <a:gd name="connsiteX22" fmla="*/ 3631882 w 4261580"/>
              <a:gd name="connsiteY22" fmla="*/ 9542825 h 9913146"/>
              <a:gd name="connsiteX23" fmla="*/ 3631882 w 4261580"/>
              <a:gd name="connsiteY23" fmla="*/ 6880583 h 9913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4261580" h="9913146">
                <a:moveTo>
                  <a:pt x="3631882" y="6880583"/>
                </a:moveTo>
                <a:cubicBezTo>
                  <a:pt x="3369355" y="6721224"/>
                  <a:pt x="3106828" y="6393131"/>
                  <a:pt x="3350603" y="5971296"/>
                </a:cubicBezTo>
                <a:cubicBezTo>
                  <a:pt x="3594378" y="5549462"/>
                  <a:pt x="3509994" y="5661951"/>
                  <a:pt x="3228715" y="5333858"/>
                </a:cubicBezTo>
                <a:cubicBezTo>
                  <a:pt x="2947437" y="5005765"/>
                  <a:pt x="2516142" y="4724542"/>
                  <a:pt x="2516142" y="4724542"/>
                </a:cubicBezTo>
                <a:cubicBezTo>
                  <a:pt x="2516142" y="4724542"/>
                  <a:pt x="2600526" y="3290306"/>
                  <a:pt x="2600526" y="2877846"/>
                </a:cubicBezTo>
                <a:cubicBezTo>
                  <a:pt x="2600526" y="2465386"/>
                  <a:pt x="2356751" y="2456012"/>
                  <a:pt x="2356751" y="2456012"/>
                </a:cubicBezTo>
                <a:lnTo>
                  <a:pt x="2356751" y="1949811"/>
                </a:lnTo>
                <a:lnTo>
                  <a:pt x="2439260" y="1949811"/>
                </a:lnTo>
                <a:lnTo>
                  <a:pt x="2804922" y="871791"/>
                </a:lnTo>
                <a:lnTo>
                  <a:pt x="2401756" y="0"/>
                </a:lnTo>
                <a:lnTo>
                  <a:pt x="1707935" y="56245"/>
                </a:lnTo>
                <a:lnTo>
                  <a:pt x="1482912" y="1012402"/>
                </a:lnTo>
                <a:lnTo>
                  <a:pt x="1867326" y="1949811"/>
                </a:lnTo>
                <a:lnTo>
                  <a:pt x="1904830" y="1949811"/>
                </a:lnTo>
                <a:lnTo>
                  <a:pt x="1904830" y="2456012"/>
                </a:lnTo>
                <a:cubicBezTo>
                  <a:pt x="1904830" y="2456012"/>
                  <a:pt x="1661055" y="2465386"/>
                  <a:pt x="1661055" y="2877846"/>
                </a:cubicBezTo>
                <a:cubicBezTo>
                  <a:pt x="1661055" y="3290306"/>
                  <a:pt x="1745439" y="4724542"/>
                  <a:pt x="1745439" y="4724542"/>
                </a:cubicBezTo>
                <a:cubicBezTo>
                  <a:pt x="1745439" y="4724542"/>
                  <a:pt x="1314144" y="5005765"/>
                  <a:pt x="1032865" y="5333858"/>
                </a:cubicBezTo>
                <a:cubicBezTo>
                  <a:pt x="751587" y="5661951"/>
                  <a:pt x="667203" y="5549462"/>
                  <a:pt x="910978" y="5971296"/>
                </a:cubicBezTo>
                <a:cubicBezTo>
                  <a:pt x="1154753" y="6393131"/>
                  <a:pt x="892226" y="6721224"/>
                  <a:pt x="629699" y="6880583"/>
                </a:cubicBezTo>
                <a:cubicBezTo>
                  <a:pt x="367172" y="7039943"/>
                  <a:pt x="-645432" y="9036624"/>
                  <a:pt x="629699" y="9542825"/>
                </a:cubicBezTo>
                <a:cubicBezTo>
                  <a:pt x="1424781" y="9858731"/>
                  <a:pt x="1891703" y="9914976"/>
                  <a:pt x="2130790" y="9913102"/>
                </a:cubicBezTo>
                <a:cubicBezTo>
                  <a:pt x="2369877" y="9914976"/>
                  <a:pt x="2836800" y="9857794"/>
                  <a:pt x="3631882" y="9542825"/>
                </a:cubicBezTo>
                <a:cubicBezTo>
                  <a:pt x="4907012" y="9036624"/>
                  <a:pt x="3894409" y="7039943"/>
                  <a:pt x="3631882" y="6880583"/>
                </a:cubicBezTo>
                <a:close/>
              </a:path>
            </a:pathLst>
          </a:custGeom>
          <a:solidFill>
            <a:srgbClr val="FFDDD3"/>
          </a:solidFill>
          <a:ln w="93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latin typeface="Bellota Text Light" pitchFamily="2" charset="77"/>
            </a:endParaRPr>
          </a:p>
        </p:txBody>
      </p:sp>
      <p:grpSp>
        <p:nvGrpSpPr>
          <p:cNvPr id="31" name="Skupina 30">
            <a:extLst>
              <a:ext uri="{FF2B5EF4-FFF2-40B4-BE49-F238E27FC236}">
                <a16:creationId xmlns:a16="http://schemas.microsoft.com/office/drawing/2014/main" id="{C15B441E-D02F-A573-0EAD-F3225B0FCE37}"/>
              </a:ext>
            </a:extLst>
          </p:cNvPr>
          <p:cNvGrpSpPr/>
          <p:nvPr/>
        </p:nvGrpSpPr>
        <p:grpSpPr>
          <a:xfrm>
            <a:off x="19576650" y="842988"/>
            <a:ext cx="4270030" cy="9614190"/>
            <a:chOff x="19576650" y="842988"/>
            <a:chExt cx="4270030" cy="9614190"/>
          </a:xfrm>
        </p:grpSpPr>
        <p:sp>
          <p:nvSpPr>
            <p:cNvPr id="32" name="Freeform 11">
              <a:extLst>
                <a:ext uri="{FF2B5EF4-FFF2-40B4-BE49-F238E27FC236}">
                  <a16:creationId xmlns:a16="http://schemas.microsoft.com/office/drawing/2014/main" id="{B39B585F-79B4-A992-E097-D4991BA4DA72}"/>
                </a:ext>
              </a:extLst>
            </p:cNvPr>
            <p:cNvSpPr/>
            <p:nvPr/>
          </p:nvSpPr>
          <p:spPr>
            <a:xfrm rot="994706">
              <a:off x="19576650" y="7513147"/>
              <a:ext cx="827222" cy="1387478"/>
            </a:xfrm>
            <a:custGeom>
              <a:avLst/>
              <a:gdLst>
                <a:gd name="connsiteX0" fmla="*/ 704310 w 827222"/>
                <a:gd name="connsiteY0" fmla="*/ 15496 h 1387478"/>
                <a:gd name="connsiteX1" fmla="*/ 394903 w 827222"/>
                <a:gd name="connsiteY1" fmla="*/ 156107 h 1387478"/>
                <a:gd name="connsiteX2" fmla="*/ 216760 w 827222"/>
                <a:gd name="connsiteY2" fmla="*/ 1037272 h 1387478"/>
                <a:gd name="connsiteX3" fmla="*/ 132376 w 827222"/>
                <a:gd name="connsiteY3" fmla="*/ 1384113 h 1387478"/>
                <a:gd name="connsiteX4" fmla="*/ 544919 w 827222"/>
                <a:gd name="connsiteY4" fmla="*/ 681056 h 1387478"/>
                <a:gd name="connsiteX5" fmla="*/ 788694 w 827222"/>
                <a:gd name="connsiteY5" fmla="*/ 212352 h 1387478"/>
                <a:gd name="connsiteX6" fmla="*/ 704310 w 827222"/>
                <a:gd name="connsiteY6" fmla="*/ 15496 h 1387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27222" h="1387478">
                  <a:moveTo>
                    <a:pt x="704310" y="15496"/>
                  </a:moveTo>
                  <a:cubicBezTo>
                    <a:pt x="704310" y="15496"/>
                    <a:pt x="310520" y="-68871"/>
                    <a:pt x="394903" y="156107"/>
                  </a:cubicBezTo>
                  <a:cubicBezTo>
                    <a:pt x="479287" y="381086"/>
                    <a:pt x="441783" y="1102891"/>
                    <a:pt x="216760" y="1037272"/>
                  </a:cubicBezTo>
                  <a:cubicBezTo>
                    <a:pt x="-8263" y="971653"/>
                    <a:pt x="-92647" y="1430984"/>
                    <a:pt x="132376" y="1384113"/>
                  </a:cubicBezTo>
                  <a:cubicBezTo>
                    <a:pt x="357400" y="1337243"/>
                    <a:pt x="544919" y="1084142"/>
                    <a:pt x="544919" y="681056"/>
                  </a:cubicBezTo>
                  <a:cubicBezTo>
                    <a:pt x="544919" y="277971"/>
                    <a:pt x="666806" y="334215"/>
                    <a:pt x="788694" y="212352"/>
                  </a:cubicBezTo>
                  <a:cubicBezTo>
                    <a:pt x="910581" y="90489"/>
                    <a:pt x="704310" y="15496"/>
                    <a:pt x="704310" y="15496"/>
                  </a:cubicBezTo>
                  <a:close/>
                </a:path>
              </a:pathLst>
            </a:custGeom>
            <a:solidFill>
              <a:srgbClr val="E19578"/>
            </a:solidFill>
            <a:ln w="935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33" name="Freeform 12">
              <a:extLst>
                <a:ext uri="{FF2B5EF4-FFF2-40B4-BE49-F238E27FC236}">
                  <a16:creationId xmlns:a16="http://schemas.microsoft.com/office/drawing/2014/main" id="{736098B9-1F33-9BFE-6116-7F906CEDF15C}"/>
                </a:ext>
              </a:extLst>
            </p:cNvPr>
            <p:cNvSpPr/>
            <p:nvPr/>
          </p:nvSpPr>
          <p:spPr>
            <a:xfrm rot="994706">
              <a:off x="21378140" y="7938934"/>
              <a:ext cx="827222" cy="1387478"/>
            </a:xfrm>
            <a:custGeom>
              <a:avLst/>
              <a:gdLst>
                <a:gd name="connsiteX0" fmla="*/ 122912 w 827222"/>
                <a:gd name="connsiteY0" fmla="*/ 15496 h 1387478"/>
                <a:gd name="connsiteX1" fmla="*/ 432319 w 827222"/>
                <a:gd name="connsiteY1" fmla="*/ 156107 h 1387478"/>
                <a:gd name="connsiteX2" fmla="*/ 610462 w 827222"/>
                <a:gd name="connsiteY2" fmla="*/ 1037272 h 1387478"/>
                <a:gd name="connsiteX3" fmla="*/ 694846 w 827222"/>
                <a:gd name="connsiteY3" fmla="*/ 1384113 h 1387478"/>
                <a:gd name="connsiteX4" fmla="*/ 282303 w 827222"/>
                <a:gd name="connsiteY4" fmla="*/ 681056 h 1387478"/>
                <a:gd name="connsiteX5" fmla="*/ 38528 w 827222"/>
                <a:gd name="connsiteY5" fmla="*/ 212352 h 1387478"/>
                <a:gd name="connsiteX6" fmla="*/ 122912 w 827222"/>
                <a:gd name="connsiteY6" fmla="*/ 15496 h 1387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27222" h="1387478">
                  <a:moveTo>
                    <a:pt x="122912" y="15496"/>
                  </a:moveTo>
                  <a:cubicBezTo>
                    <a:pt x="122912" y="15496"/>
                    <a:pt x="516702" y="-68871"/>
                    <a:pt x="432319" y="156107"/>
                  </a:cubicBezTo>
                  <a:cubicBezTo>
                    <a:pt x="347935" y="381086"/>
                    <a:pt x="385439" y="1102891"/>
                    <a:pt x="610462" y="1037272"/>
                  </a:cubicBezTo>
                  <a:cubicBezTo>
                    <a:pt x="835485" y="971653"/>
                    <a:pt x="919869" y="1430984"/>
                    <a:pt x="694846" y="1384113"/>
                  </a:cubicBezTo>
                  <a:cubicBezTo>
                    <a:pt x="469822" y="1337243"/>
                    <a:pt x="282303" y="1084142"/>
                    <a:pt x="282303" y="681056"/>
                  </a:cubicBezTo>
                  <a:cubicBezTo>
                    <a:pt x="282303" y="277971"/>
                    <a:pt x="160416" y="334215"/>
                    <a:pt x="38528" y="212352"/>
                  </a:cubicBezTo>
                  <a:cubicBezTo>
                    <a:pt x="-83359" y="90489"/>
                    <a:pt x="122912" y="15496"/>
                    <a:pt x="122912" y="15496"/>
                  </a:cubicBezTo>
                  <a:close/>
                </a:path>
              </a:pathLst>
            </a:custGeom>
            <a:solidFill>
              <a:srgbClr val="E19578"/>
            </a:solidFill>
            <a:ln w="935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latin typeface="Bellota Text Light" pitchFamily="2" charset="77"/>
              </a:endParaRPr>
            </a:p>
          </p:txBody>
        </p:sp>
        <p:grpSp>
          <p:nvGrpSpPr>
            <p:cNvPr id="34" name="Graphic 8">
              <a:extLst>
                <a:ext uri="{FF2B5EF4-FFF2-40B4-BE49-F238E27FC236}">
                  <a16:creationId xmlns:a16="http://schemas.microsoft.com/office/drawing/2014/main" id="{74371C4E-285E-EEC9-FACB-4DDBA0B4D906}"/>
                </a:ext>
              </a:extLst>
            </p:cNvPr>
            <p:cNvGrpSpPr/>
            <p:nvPr/>
          </p:nvGrpSpPr>
          <p:grpSpPr>
            <a:xfrm rot="994706">
              <a:off x="21015131" y="2632625"/>
              <a:ext cx="984475" cy="7824553"/>
              <a:chOff x="11731774" y="3982696"/>
              <a:chExt cx="984475" cy="7824553"/>
            </a:xfrm>
            <a:solidFill>
              <a:srgbClr val="E19578"/>
            </a:solidFill>
          </p:grpSpPr>
          <p:sp>
            <p:nvSpPr>
              <p:cNvPr id="39" name="Freeform 14">
                <a:extLst>
                  <a:ext uri="{FF2B5EF4-FFF2-40B4-BE49-F238E27FC236}">
                    <a16:creationId xmlns:a16="http://schemas.microsoft.com/office/drawing/2014/main" id="{0A4A8E9F-F69C-E482-95E9-D3F2427CD7E9}"/>
                  </a:ext>
                </a:extLst>
              </p:cNvPr>
              <p:cNvSpPr/>
              <p:nvPr/>
            </p:nvSpPr>
            <p:spPr>
              <a:xfrm>
                <a:off x="12193072" y="3983633"/>
                <a:ext cx="67507" cy="6261893"/>
              </a:xfrm>
              <a:custGeom>
                <a:avLst/>
                <a:gdLst>
                  <a:gd name="connsiteX0" fmla="*/ 37504 w 67507"/>
                  <a:gd name="connsiteY0" fmla="*/ 0 h 6261893"/>
                  <a:gd name="connsiteX1" fmla="*/ 0 w 67507"/>
                  <a:gd name="connsiteY1" fmla="*/ 0 h 6261893"/>
                  <a:gd name="connsiteX2" fmla="*/ 30003 w 67507"/>
                  <a:gd name="connsiteY2" fmla="*/ 6261893 h 6261893"/>
                  <a:gd name="connsiteX3" fmla="*/ 67507 w 67507"/>
                  <a:gd name="connsiteY3" fmla="*/ 6261893 h 6261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07" h="6261893">
                    <a:moveTo>
                      <a:pt x="37504" y="0"/>
                    </a:moveTo>
                    <a:lnTo>
                      <a:pt x="0" y="0"/>
                    </a:lnTo>
                    <a:lnTo>
                      <a:pt x="30003" y="6261893"/>
                    </a:lnTo>
                    <a:lnTo>
                      <a:pt x="67507" y="6261893"/>
                    </a:lnTo>
                    <a:close/>
                  </a:path>
                </a:pathLst>
              </a:custGeom>
              <a:grpFill/>
              <a:ln w="9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>
                  <a:latin typeface="Bellota Text Light" pitchFamily="2" charset="77"/>
                </a:endParaRPr>
              </a:p>
            </p:txBody>
          </p:sp>
          <p:sp>
            <p:nvSpPr>
              <p:cNvPr id="40" name="Freeform 15">
                <a:extLst>
                  <a:ext uri="{FF2B5EF4-FFF2-40B4-BE49-F238E27FC236}">
                    <a16:creationId xmlns:a16="http://schemas.microsoft.com/office/drawing/2014/main" id="{40A5F177-4B9A-A34B-18C0-D21E4B537782}"/>
                  </a:ext>
                </a:extLst>
              </p:cNvPr>
              <p:cNvSpPr/>
              <p:nvPr/>
            </p:nvSpPr>
            <p:spPr>
              <a:xfrm>
                <a:off x="12286831" y="3982696"/>
                <a:ext cx="67507" cy="6262830"/>
              </a:xfrm>
              <a:custGeom>
                <a:avLst/>
                <a:gdLst>
                  <a:gd name="connsiteX0" fmla="*/ 37504 w 67507"/>
                  <a:gd name="connsiteY0" fmla="*/ 0 h 6262830"/>
                  <a:gd name="connsiteX1" fmla="*/ 0 w 67507"/>
                  <a:gd name="connsiteY1" fmla="*/ 0 h 6262830"/>
                  <a:gd name="connsiteX2" fmla="*/ 30003 w 67507"/>
                  <a:gd name="connsiteY2" fmla="*/ 6262831 h 6262830"/>
                  <a:gd name="connsiteX3" fmla="*/ 67507 w 67507"/>
                  <a:gd name="connsiteY3" fmla="*/ 6262831 h 62628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07" h="6262830">
                    <a:moveTo>
                      <a:pt x="37504" y="0"/>
                    </a:moveTo>
                    <a:lnTo>
                      <a:pt x="0" y="0"/>
                    </a:lnTo>
                    <a:lnTo>
                      <a:pt x="30003" y="6262831"/>
                    </a:lnTo>
                    <a:lnTo>
                      <a:pt x="67507" y="6262831"/>
                    </a:lnTo>
                    <a:close/>
                  </a:path>
                </a:pathLst>
              </a:custGeom>
              <a:grpFill/>
              <a:ln w="9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>
                  <a:latin typeface="Bellota Text Light" pitchFamily="2" charset="77"/>
                </a:endParaRPr>
              </a:p>
            </p:txBody>
          </p:sp>
          <p:sp>
            <p:nvSpPr>
              <p:cNvPr id="41" name="Freeform 16">
                <a:extLst>
                  <a:ext uri="{FF2B5EF4-FFF2-40B4-BE49-F238E27FC236}">
                    <a16:creationId xmlns:a16="http://schemas.microsoft.com/office/drawing/2014/main" id="{195F7AB8-8141-B2D6-E49A-F3E8A280CD1B}"/>
                  </a:ext>
                </a:extLst>
              </p:cNvPr>
              <p:cNvSpPr/>
              <p:nvPr/>
            </p:nvSpPr>
            <p:spPr>
              <a:xfrm>
                <a:off x="12089936" y="3983633"/>
                <a:ext cx="67507" cy="6261893"/>
              </a:xfrm>
              <a:custGeom>
                <a:avLst/>
                <a:gdLst>
                  <a:gd name="connsiteX0" fmla="*/ 37504 w 67507"/>
                  <a:gd name="connsiteY0" fmla="*/ 0 h 6261893"/>
                  <a:gd name="connsiteX1" fmla="*/ 0 w 67507"/>
                  <a:gd name="connsiteY1" fmla="*/ 0 h 6261893"/>
                  <a:gd name="connsiteX2" fmla="*/ 30003 w 67507"/>
                  <a:gd name="connsiteY2" fmla="*/ 6261893 h 6261893"/>
                  <a:gd name="connsiteX3" fmla="*/ 67507 w 67507"/>
                  <a:gd name="connsiteY3" fmla="*/ 6261893 h 6261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07" h="6261893">
                    <a:moveTo>
                      <a:pt x="37504" y="0"/>
                    </a:moveTo>
                    <a:lnTo>
                      <a:pt x="0" y="0"/>
                    </a:lnTo>
                    <a:lnTo>
                      <a:pt x="30003" y="6261893"/>
                    </a:lnTo>
                    <a:lnTo>
                      <a:pt x="67507" y="6261893"/>
                    </a:lnTo>
                    <a:close/>
                  </a:path>
                </a:pathLst>
              </a:custGeom>
              <a:grpFill/>
              <a:ln w="9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>
                  <a:latin typeface="Bellota Text Light" pitchFamily="2" charset="77"/>
                </a:endParaRPr>
              </a:p>
            </p:txBody>
          </p:sp>
          <p:sp>
            <p:nvSpPr>
              <p:cNvPr id="42" name="Freeform 17">
                <a:extLst>
                  <a:ext uri="{FF2B5EF4-FFF2-40B4-BE49-F238E27FC236}">
                    <a16:creationId xmlns:a16="http://schemas.microsoft.com/office/drawing/2014/main" id="{E640A503-A10A-427F-E4AF-96EBEB949E98}"/>
                  </a:ext>
                </a:extLst>
              </p:cNvPr>
              <p:cNvSpPr/>
              <p:nvPr/>
            </p:nvSpPr>
            <p:spPr>
              <a:xfrm>
                <a:off x="11986801" y="3984571"/>
                <a:ext cx="67507" cy="6260955"/>
              </a:xfrm>
              <a:custGeom>
                <a:avLst/>
                <a:gdLst>
                  <a:gd name="connsiteX0" fmla="*/ 37504 w 67507"/>
                  <a:gd name="connsiteY0" fmla="*/ 0 h 6260955"/>
                  <a:gd name="connsiteX1" fmla="*/ 0 w 67507"/>
                  <a:gd name="connsiteY1" fmla="*/ 0 h 6260955"/>
                  <a:gd name="connsiteX2" fmla="*/ 30003 w 67507"/>
                  <a:gd name="connsiteY2" fmla="*/ 6260956 h 6260955"/>
                  <a:gd name="connsiteX3" fmla="*/ 67507 w 67507"/>
                  <a:gd name="connsiteY3" fmla="*/ 6260956 h 62609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07" h="6260955">
                    <a:moveTo>
                      <a:pt x="37504" y="0"/>
                    </a:moveTo>
                    <a:lnTo>
                      <a:pt x="0" y="0"/>
                    </a:lnTo>
                    <a:lnTo>
                      <a:pt x="30003" y="6260956"/>
                    </a:lnTo>
                    <a:lnTo>
                      <a:pt x="67507" y="6260956"/>
                    </a:lnTo>
                    <a:close/>
                  </a:path>
                </a:pathLst>
              </a:custGeom>
              <a:grpFill/>
              <a:ln w="9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>
                  <a:latin typeface="Bellota Text Light" pitchFamily="2" charset="77"/>
                </a:endParaRPr>
              </a:p>
            </p:txBody>
          </p:sp>
          <p:sp>
            <p:nvSpPr>
              <p:cNvPr id="43" name="Freeform 18">
                <a:extLst>
                  <a:ext uri="{FF2B5EF4-FFF2-40B4-BE49-F238E27FC236}">
                    <a16:creationId xmlns:a16="http://schemas.microsoft.com/office/drawing/2014/main" id="{DCB40AA9-8E1F-9877-69BA-9F111C30AEAD}"/>
                  </a:ext>
                </a:extLst>
              </p:cNvPr>
              <p:cNvSpPr/>
              <p:nvPr/>
            </p:nvSpPr>
            <p:spPr>
              <a:xfrm>
                <a:off x="11731774" y="10245526"/>
                <a:ext cx="984475" cy="1561723"/>
              </a:xfrm>
              <a:custGeom>
                <a:avLst/>
                <a:gdLst>
                  <a:gd name="connsiteX0" fmla="*/ 622564 w 984475"/>
                  <a:gd name="connsiteY0" fmla="*/ 0 h 1561723"/>
                  <a:gd name="connsiteX1" fmla="*/ 585060 w 984475"/>
                  <a:gd name="connsiteY1" fmla="*/ 0 h 1561723"/>
                  <a:gd name="connsiteX2" fmla="*/ 528804 w 984475"/>
                  <a:gd name="connsiteY2" fmla="*/ 0 h 1561723"/>
                  <a:gd name="connsiteX3" fmla="*/ 491300 w 984475"/>
                  <a:gd name="connsiteY3" fmla="*/ 0 h 1561723"/>
                  <a:gd name="connsiteX4" fmla="*/ 425669 w 984475"/>
                  <a:gd name="connsiteY4" fmla="*/ 0 h 1561723"/>
                  <a:gd name="connsiteX5" fmla="*/ 388165 w 984475"/>
                  <a:gd name="connsiteY5" fmla="*/ 0 h 1561723"/>
                  <a:gd name="connsiteX6" fmla="*/ 322533 w 984475"/>
                  <a:gd name="connsiteY6" fmla="*/ 0 h 1561723"/>
                  <a:gd name="connsiteX7" fmla="*/ 285029 w 984475"/>
                  <a:gd name="connsiteY7" fmla="*/ 0 h 1561723"/>
                  <a:gd name="connsiteX8" fmla="*/ 0 w 984475"/>
                  <a:gd name="connsiteY8" fmla="*/ 0 h 1561723"/>
                  <a:gd name="connsiteX9" fmla="*/ 92822 w 984475"/>
                  <a:gd name="connsiteY9" fmla="*/ 1561723 h 1561723"/>
                  <a:gd name="connsiteX10" fmla="*/ 796957 w 984475"/>
                  <a:gd name="connsiteY10" fmla="*/ 1527040 h 1561723"/>
                  <a:gd name="connsiteX11" fmla="*/ 984476 w 984475"/>
                  <a:gd name="connsiteY11" fmla="*/ 0 h 1561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984475" h="1561723">
                    <a:moveTo>
                      <a:pt x="622564" y="0"/>
                    </a:moveTo>
                    <a:lnTo>
                      <a:pt x="585060" y="0"/>
                    </a:lnTo>
                    <a:lnTo>
                      <a:pt x="528804" y="0"/>
                    </a:lnTo>
                    <a:lnTo>
                      <a:pt x="491300" y="0"/>
                    </a:lnTo>
                    <a:lnTo>
                      <a:pt x="425669" y="0"/>
                    </a:lnTo>
                    <a:lnTo>
                      <a:pt x="388165" y="0"/>
                    </a:lnTo>
                    <a:lnTo>
                      <a:pt x="322533" y="0"/>
                    </a:lnTo>
                    <a:lnTo>
                      <a:pt x="285029" y="0"/>
                    </a:lnTo>
                    <a:lnTo>
                      <a:pt x="0" y="0"/>
                    </a:lnTo>
                    <a:lnTo>
                      <a:pt x="92822" y="1561723"/>
                    </a:lnTo>
                    <a:lnTo>
                      <a:pt x="796957" y="1527040"/>
                    </a:lnTo>
                    <a:lnTo>
                      <a:pt x="984476" y="0"/>
                    </a:lnTo>
                    <a:close/>
                  </a:path>
                </a:pathLst>
              </a:custGeom>
              <a:grpFill/>
              <a:ln w="935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>
                  <a:latin typeface="Bellota Text Light" pitchFamily="2" charset="77"/>
                </a:endParaRPr>
              </a:p>
            </p:txBody>
          </p:sp>
        </p:grpSp>
        <p:sp>
          <p:nvSpPr>
            <p:cNvPr id="35" name="Rounded Rectangle 19">
              <a:extLst>
                <a:ext uri="{FF2B5EF4-FFF2-40B4-BE49-F238E27FC236}">
                  <a16:creationId xmlns:a16="http://schemas.microsoft.com/office/drawing/2014/main" id="{1228414A-BFB8-BFA1-E0FB-08D8D500FA41}"/>
                </a:ext>
              </a:extLst>
            </p:cNvPr>
            <p:cNvSpPr/>
            <p:nvPr/>
          </p:nvSpPr>
          <p:spPr>
            <a:xfrm rot="1275647">
              <a:off x="22296327" y="842988"/>
              <a:ext cx="407502" cy="279918"/>
            </a:xfrm>
            <a:prstGeom prst="roundRect">
              <a:avLst/>
            </a:prstGeom>
            <a:solidFill>
              <a:srgbClr val="E19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36" name="Rounded Rectangle 20">
              <a:extLst>
                <a:ext uri="{FF2B5EF4-FFF2-40B4-BE49-F238E27FC236}">
                  <a16:creationId xmlns:a16="http://schemas.microsoft.com/office/drawing/2014/main" id="{12C132B9-E42A-4984-1D5D-08B8B648739B}"/>
                </a:ext>
              </a:extLst>
            </p:cNvPr>
            <p:cNvSpPr/>
            <p:nvPr/>
          </p:nvSpPr>
          <p:spPr>
            <a:xfrm rot="379494">
              <a:off x="22055693" y="1546292"/>
              <a:ext cx="407502" cy="279918"/>
            </a:xfrm>
            <a:prstGeom prst="roundRect">
              <a:avLst/>
            </a:prstGeom>
            <a:solidFill>
              <a:srgbClr val="E19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37" name="Rounded Rectangle 21">
              <a:extLst>
                <a:ext uri="{FF2B5EF4-FFF2-40B4-BE49-F238E27FC236}">
                  <a16:creationId xmlns:a16="http://schemas.microsoft.com/office/drawing/2014/main" id="{999FAF8C-BC6B-71F7-E46A-56C9726D76D4}"/>
                </a:ext>
              </a:extLst>
            </p:cNvPr>
            <p:cNvSpPr/>
            <p:nvPr/>
          </p:nvSpPr>
          <p:spPr>
            <a:xfrm rot="12011597">
              <a:off x="23439178" y="1223651"/>
              <a:ext cx="407502" cy="279918"/>
            </a:xfrm>
            <a:prstGeom prst="roundRect">
              <a:avLst/>
            </a:prstGeom>
            <a:solidFill>
              <a:srgbClr val="E19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Bellota Text Light" pitchFamily="2" charset="77"/>
              </a:endParaRPr>
            </a:p>
          </p:txBody>
        </p:sp>
        <p:sp>
          <p:nvSpPr>
            <p:cNvPr id="38" name="Rounded Rectangle 22">
              <a:extLst>
                <a:ext uri="{FF2B5EF4-FFF2-40B4-BE49-F238E27FC236}">
                  <a16:creationId xmlns:a16="http://schemas.microsoft.com/office/drawing/2014/main" id="{AE9C9B06-D24E-44AC-DFCD-CBB7FC8A6990}"/>
                </a:ext>
              </a:extLst>
            </p:cNvPr>
            <p:cNvSpPr/>
            <p:nvPr/>
          </p:nvSpPr>
          <p:spPr>
            <a:xfrm rot="11115444">
              <a:off x="23199639" y="1848820"/>
              <a:ext cx="407502" cy="279918"/>
            </a:xfrm>
            <a:prstGeom prst="roundRect">
              <a:avLst/>
            </a:prstGeom>
            <a:solidFill>
              <a:srgbClr val="E19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Bellota Text Light" pitchFamily="2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40795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efault Theme">
  <a:themeElements>
    <a:clrScheme name="1 - 13 Classical Music Presentation - Light">
      <a:dk1>
        <a:srgbClr val="68686E"/>
      </a:dk1>
      <a:lt1>
        <a:srgbClr val="FFFFFF"/>
      </a:lt1>
      <a:dk2>
        <a:srgbClr val="23403C"/>
      </a:dk2>
      <a:lt2>
        <a:srgbClr val="FFFFFF"/>
      </a:lt2>
      <a:accent1>
        <a:srgbClr val="3F6F68"/>
      </a:accent1>
      <a:accent2>
        <a:srgbClr val="EAD3A7"/>
      </a:accent2>
      <a:accent3>
        <a:srgbClr val="E3944B"/>
      </a:accent3>
      <a:accent4>
        <a:srgbClr val="DC6B40"/>
      </a:accent4>
      <a:accent5>
        <a:srgbClr val="E29F70"/>
      </a:accent5>
      <a:accent6>
        <a:srgbClr val="323640"/>
      </a:accent6>
      <a:hlink>
        <a:srgbClr val="335FFE"/>
      </a:hlink>
      <a:folHlink>
        <a:srgbClr val="CA64D4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90075</TotalTime>
  <Words>614</Words>
  <Application>Microsoft Office PowerPoint</Application>
  <PresentationFormat>Vlastní</PresentationFormat>
  <Paragraphs>77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Default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</dc:title>
  <dc:subject>Templates</dc:subject>
  <dc:creator/>
  <cp:keywords/>
  <dc:description/>
  <cp:lastModifiedBy>Ema Němcová</cp:lastModifiedBy>
  <cp:revision>10041</cp:revision>
  <cp:lastPrinted>2019-09-18T23:04:43Z</cp:lastPrinted>
  <dcterms:created xsi:type="dcterms:W3CDTF">2014-11-12T21:47:38Z</dcterms:created>
  <dcterms:modified xsi:type="dcterms:W3CDTF">2024-04-02T11:58:09Z</dcterms:modified>
  <cp:category/>
</cp:coreProperties>
</file>