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12"/>
  </p:notesMasterIdLst>
  <p:sldIdLst>
    <p:sldId id="256" r:id="rId3"/>
    <p:sldId id="261" r:id="rId4"/>
    <p:sldId id="311" r:id="rId5"/>
    <p:sldId id="263" r:id="rId6"/>
    <p:sldId id="266" r:id="rId7"/>
    <p:sldId id="264" r:id="rId8"/>
    <p:sldId id="259" r:id="rId9"/>
    <p:sldId id="312" r:id="rId10"/>
    <p:sldId id="292" r:id="rId11"/>
  </p:sldIdLst>
  <p:sldSz cx="9144000" cy="5143500" type="screen16x9"/>
  <p:notesSz cx="6858000" cy="9144000"/>
  <p:embeddedFontLst>
    <p:embeddedFont>
      <p:font typeface="Nunito Sans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0011B-360C-B022-1F68-0AFEC0BC75F9}" v="208" dt="2024-03-04T13:42:55.717"/>
    <p1510:client id="{4F1F0E5E-D3C7-1111-1011-F1E0C5701152}" v="299" dt="2024-03-03T12:30:07.380"/>
  </p1510:revLst>
</p1510:revInfo>
</file>

<file path=ppt/tableStyles.xml><?xml version="1.0" encoding="utf-8"?>
<a:tblStyleLst xmlns:a="http://schemas.openxmlformats.org/drawingml/2006/main" def="{EA8FE21C-A88F-4D47-B5A7-2D564EE734D6}">
  <a:tblStyle styleId="{EA8FE21C-A88F-4D47-B5A7-2D564EE734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Vévoda" userId="a485262c-1d75-457f-b660-34c7d3d0c7a3" providerId="ADAL" clId="{574131F9-D791-491D-918A-D3ED01D91CF4}"/>
    <pc:docChg chg="undo redo custSel modSld sldOrd">
      <pc:chgData name="Daniel Vévoda" userId="a485262c-1d75-457f-b660-34c7d3d0c7a3" providerId="ADAL" clId="{574131F9-D791-491D-918A-D3ED01D91CF4}" dt="2024-02-21T19:30:37.864" v="2067"/>
      <pc:docMkLst>
        <pc:docMk/>
      </pc:docMkLst>
      <pc:sldChg chg="ord">
        <pc:chgData name="Daniel Vévoda" userId="a485262c-1d75-457f-b660-34c7d3d0c7a3" providerId="ADAL" clId="{574131F9-D791-491D-918A-D3ED01D91CF4}" dt="2024-02-20T14:34:44.362" v="1"/>
        <pc:sldMkLst>
          <pc:docMk/>
          <pc:sldMk cId="0" sldId="258"/>
        </pc:sldMkLst>
      </pc:sldChg>
      <pc:sldChg chg="addSp delSp modSp mod ord">
        <pc:chgData name="Daniel Vévoda" userId="a485262c-1d75-457f-b660-34c7d3d0c7a3" providerId="ADAL" clId="{574131F9-D791-491D-918A-D3ED01D91CF4}" dt="2024-02-20T15:15:58.311" v="1591" actId="14100"/>
        <pc:sldMkLst>
          <pc:docMk/>
          <pc:sldMk cId="0" sldId="261"/>
        </pc:sldMkLst>
        <pc:spChg chg="mod">
          <ac:chgData name="Daniel Vévoda" userId="a485262c-1d75-457f-b660-34c7d3d0c7a3" providerId="ADAL" clId="{574131F9-D791-491D-918A-D3ED01D91CF4}" dt="2024-02-20T14:49:12.145" v="287" actId="12"/>
          <ac:spMkLst>
            <pc:docMk/>
            <pc:sldMk cId="0" sldId="261"/>
            <ac:spMk id="583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0T14:42:30.069" v="58" actId="20577"/>
          <ac:spMkLst>
            <pc:docMk/>
            <pc:sldMk cId="0" sldId="261"/>
            <ac:spMk id="584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0T14:48:36.324" v="271" actId="1035"/>
          <ac:spMkLst>
            <pc:docMk/>
            <pc:sldMk cId="0" sldId="261"/>
            <ac:spMk id="585" creationId="{00000000-0000-0000-0000-000000000000}"/>
          </ac:spMkLst>
        </pc:spChg>
        <pc:spChg chg="del mod">
          <ac:chgData name="Daniel Vévoda" userId="a485262c-1d75-457f-b660-34c7d3d0c7a3" providerId="ADAL" clId="{574131F9-D791-491D-918A-D3ED01D91CF4}" dt="2024-02-20T15:15:41.535" v="1586" actId="478"/>
          <ac:spMkLst>
            <pc:docMk/>
            <pc:sldMk cId="0" sldId="261"/>
            <ac:spMk id="586" creationId="{00000000-0000-0000-0000-000000000000}"/>
          </ac:spMkLst>
        </pc:spChg>
        <pc:spChg chg="del">
          <ac:chgData name="Daniel Vévoda" userId="a485262c-1d75-457f-b660-34c7d3d0c7a3" providerId="ADAL" clId="{574131F9-D791-491D-918A-D3ED01D91CF4}" dt="2024-02-20T14:48:25.252" v="257" actId="478"/>
          <ac:spMkLst>
            <pc:docMk/>
            <pc:sldMk cId="0" sldId="261"/>
            <ac:spMk id="587" creationId="{00000000-0000-0000-0000-000000000000}"/>
          </ac:spMkLst>
        </pc:spChg>
        <pc:spChg chg="del">
          <ac:chgData name="Daniel Vévoda" userId="a485262c-1d75-457f-b660-34c7d3d0c7a3" providerId="ADAL" clId="{574131F9-D791-491D-918A-D3ED01D91CF4}" dt="2024-02-20T14:48:24.484" v="256" actId="478"/>
          <ac:spMkLst>
            <pc:docMk/>
            <pc:sldMk cId="0" sldId="261"/>
            <ac:spMk id="588" creationId="{00000000-0000-0000-0000-000000000000}"/>
          </ac:spMkLst>
        </pc:spChg>
        <pc:spChg chg="del">
          <ac:chgData name="Daniel Vévoda" userId="a485262c-1d75-457f-b660-34c7d3d0c7a3" providerId="ADAL" clId="{574131F9-D791-491D-918A-D3ED01D91CF4}" dt="2024-02-20T14:48:26.131" v="258" actId="478"/>
          <ac:spMkLst>
            <pc:docMk/>
            <pc:sldMk cId="0" sldId="261"/>
            <ac:spMk id="589" creationId="{00000000-0000-0000-0000-000000000000}"/>
          </ac:spMkLst>
        </pc:spChg>
        <pc:spChg chg="del">
          <ac:chgData name="Daniel Vévoda" userId="a485262c-1d75-457f-b660-34c7d3d0c7a3" providerId="ADAL" clId="{574131F9-D791-491D-918A-D3ED01D91CF4}" dt="2024-02-20T14:48:23.446" v="255" actId="478"/>
          <ac:spMkLst>
            <pc:docMk/>
            <pc:sldMk cId="0" sldId="261"/>
            <ac:spMk id="590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0T14:48:36.324" v="271" actId="1035"/>
          <ac:spMkLst>
            <pc:docMk/>
            <pc:sldMk cId="0" sldId="261"/>
            <ac:spMk id="591" creationId="{00000000-0000-0000-0000-000000000000}"/>
          </ac:spMkLst>
        </pc:spChg>
        <pc:picChg chg="add mod">
          <ac:chgData name="Daniel Vévoda" userId="a485262c-1d75-457f-b660-34c7d3d0c7a3" providerId="ADAL" clId="{574131F9-D791-491D-918A-D3ED01D91CF4}" dt="2024-02-20T15:15:58.311" v="1591" actId="14100"/>
          <ac:picMkLst>
            <pc:docMk/>
            <pc:sldMk cId="0" sldId="261"/>
            <ac:picMk id="3" creationId="{6611ADF9-6159-20CA-B306-F3D5DBAAFC13}"/>
          </ac:picMkLst>
        </pc:picChg>
        <pc:picChg chg="add mod">
          <ac:chgData name="Daniel Vévoda" userId="a485262c-1d75-457f-b660-34c7d3d0c7a3" providerId="ADAL" clId="{574131F9-D791-491D-918A-D3ED01D91CF4}" dt="2024-02-20T15:15:48.996" v="1589" actId="1076"/>
          <ac:picMkLst>
            <pc:docMk/>
            <pc:sldMk cId="0" sldId="261"/>
            <ac:picMk id="5" creationId="{224D47B8-B4B7-A85D-7151-623015C08440}"/>
          </ac:picMkLst>
        </pc:picChg>
      </pc:sldChg>
      <pc:sldChg chg="modSp mod ord">
        <pc:chgData name="Daniel Vévoda" userId="a485262c-1d75-457f-b660-34c7d3d0c7a3" providerId="ADAL" clId="{574131F9-D791-491D-918A-D3ED01D91CF4}" dt="2024-02-20T14:34:58.828" v="6" actId="1076"/>
        <pc:sldMkLst>
          <pc:docMk/>
          <pc:sldMk cId="0" sldId="262"/>
        </pc:sldMkLst>
        <pc:spChg chg="mod">
          <ac:chgData name="Daniel Vévoda" userId="a485262c-1d75-457f-b660-34c7d3d0c7a3" providerId="ADAL" clId="{574131F9-D791-491D-918A-D3ED01D91CF4}" dt="2024-02-20T14:34:58.828" v="6" actId="1076"/>
          <ac:spMkLst>
            <pc:docMk/>
            <pc:sldMk cId="0" sldId="262"/>
            <ac:spMk id="611" creationId="{00000000-0000-0000-0000-000000000000}"/>
          </ac:spMkLst>
        </pc:spChg>
      </pc:sldChg>
      <pc:sldChg chg="addSp delSp modSp mod ord">
        <pc:chgData name="Daniel Vévoda" userId="a485262c-1d75-457f-b660-34c7d3d0c7a3" providerId="ADAL" clId="{574131F9-D791-491D-918A-D3ED01D91CF4}" dt="2024-02-21T19:29:58.427" v="2065" actId="14100"/>
        <pc:sldMkLst>
          <pc:docMk/>
          <pc:sldMk cId="0" sldId="263"/>
        </pc:sldMkLst>
        <pc:spChg chg="add del mod">
          <ac:chgData name="Daniel Vévoda" userId="a485262c-1d75-457f-b660-34c7d3d0c7a3" providerId="ADAL" clId="{574131F9-D791-491D-918A-D3ED01D91CF4}" dt="2024-02-21T19:25:42.213" v="1774" actId="478"/>
          <ac:spMkLst>
            <pc:docMk/>
            <pc:sldMk cId="0" sldId="263"/>
            <ac:spMk id="3" creationId="{BFEB26BD-1B01-3513-CABE-060FF5BEBB00}"/>
          </ac:spMkLst>
        </pc:spChg>
        <pc:spChg chg="add del mod">
          <ac:chgData name="Daniel Vévoda" userId="a485262c-1d75-457f-b660-34c7d3d0c7a3" providerId="ADAL" clId="{574131F9-D791-491D-918A-D3ED01D91CF4}" dt="2024-02-21T19:25:43.526" v="1775" actId="478"/>
          <ac:spMkLst>
            <pc:docMk/>
            <pc:sldMk cId="0" sldId="263"/>
            <ac:spMk id="5" creationId="{BA60FC93-B4B9-E09B-BE41-858DD0E012A2}"/>
          </ac:spMkLst>
        </pc:spChg>
        <pc:spChg chg="add del mod">
          <ac:chgData name="Daniel Vévoda" userId="a485262c-1d75-457f-b660-34c7d3d0c7a3" providerId="ADAL" clId="{574131F9-D791-491D-918A-D3ED01D91CF4}" dt="2024-02-21T19:25:47.460" v="1780" actId="478"/>
          <ac:spMkLst>
            <pc:docMk/>
            <pc:sldMk cId="0" sldId="263"/>
            <ac:spMk id="7" creationId="{52E1CC9F-4433-8921-B44C-F4DDB80F1B98}"/>
          </ac:spMkLst>
        </pc:spChg>
        <pc:spChg chg="add del mod">
          <ac:chgData name="Daniel Vévoda" userId="a485262c-1d75-457f-b660-34c7d3d0c7a3" providerId="ADAL" clId="{574131F9-D791-491D-918A-D3ED01D91CF4}" dt="2024-02-21T19:25:49.641" v="1782" actId="478"/>
          <ac:spMkLst>
            <pc:docMk/>
            <pc:sldMk cId="0" sldId="263"/>
            <ac:spMk id="9" creationId="{9C2D6E3E-9BF1-B123-4995-406D4C2922DA}"/>
          </ac:spMkLst>
        </pc:spChg>
        <pc:spChg chg="add del mod">
          <ac:chgData name="Daniel Vévoda" userId="a485262c-1d75-457f-b660-34c7d3d0c7a3" providerId="ADAL" clId="{574131F9-D791-491D-918A-D3ED01D91CF4}" dt="2024-02-21T19:26:55.028" v="1913" actId="478"/>
          <ac:spMkLst>
            <pc:docMk/>
            <pc:sldMk cId="0" sldId="263"/>
            <ac:spMk id="10" creationId="{0354CDCF-BD9C-94F5-B16E-5DD65F487569}"/>
          </ac:spMkLst>
        </pc:spChg>
        <pc:spChg chg="add del mod">
          <ac:chgData name="Daniel Vévoda" userId="a485262c-1d75-457f-b660-34c7d3d0c7a3" providerId="ADAL" clId="{574131F9-D791-491D-918A-D3ED01D91CF4}" dt="2024-02-21T19:26:45.597" v="1910" actId="478"/>
          <ac:spMkLst>
            <pc:docMk/>
            <pc:sldMk cId="0" sldId="263"/>
            <ac:spMk id="11" creationId="{060B8FE5-2ABE-9C97-3C9F-5983C075095F}"/>
          </ac:spMkLst>
        </pc:spChg>
        <pc:spChg chg="del mod">
          <ac:chgData name="Daniel Vévoda" userId="a485262c-1d75-457f-b660-34c7d3d0c7a3" providerId="ADAL" clId="{574131F9-D791-491D-918A-D3ED01D91CF4}" dt="2024-02-21T19:25:09.183" v="1722" actId="478"/>
          <ac:spMkLst>
            <pc:docMk/>
            <pc:sldMk cId="0" sldId="263"/>
            <ac:spMk id="669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9:58.427" v="2065" actId="14100"/>
          <ac:spMkLst>
            <pc:docMk/>
            <pc:sldMk cId="0" sldId="263"/>
            <ac:spMk id="670" creationId="{00000000-0000-0000-0000-000000000000}"/>
          </ac:spMkLst>
        </pc:spChg>
        <pc:spChg chg="del">
          <ac:chgData name="Daniel Vévoda" userId="a485262c-1d75-457f-b660-34c7d3d0c7a3" providerId="ADAL" clId="{574131F9-D791-491D-918A-D3ED01D91CF4}" dt="2024-02-21T19:25:37.699" v="1771" actId="478"/>
          <ac:spMkLst>
            <pc:docMk/>
            <pc:sldMk cId="0" sldId="263"/>
            <ac:spMk id="671" creationId="{00000000-0000-0000-0000-000000000000}"/>
          </ac:spMkLst>
        </pc:spChg>
        <pc:spChg chg="del mod">
          <ac:chgData name="Daniel Vévoda" userId="a485262c-1d75-457f-b660-34c7d3d0c7a3" providerId="ADAL" clId="{574131F9-D791-491D-918A-D3ED01D91CF4}" dt="2024-02-21T19:25:39.666" v="1773" actId="478"/>
          <ac:spMkLst>
            <pc:docMk/>
            <pc:sldMk cId="0" sldId="263"/>
            <ac:spMk id="672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673" creationId="{00000000-0000-0000-0000-000000000000}"/>
          </ac:spMkLst>
        </pc:spChg>
        <pc:spChg chg="del mod">
          <ac:chgData name="Daniel Vévoda" userId="a485262c-1d75-457f-b660-34c7d3d0c7a3" providerId="ADAL" clId="{574131F9-D791-491D-918A-D3ED01D91CF4}" dt="2024-02-21T19:25:45.993" v="1779" actId="478"/>
          <ac:spMkLst>
            <pc:docMk/>
            <pc:sldMk cId="0" sldId="263"/>
            <ac:spMk id="674" creationId="{00000000-0000-0000-0000-000000000000}"/>
          </ac:spMkLst>
        </pc:spChg>
        <pc:spChg chg="del">
          <ac:chgData name="Daniel Vévoda" userId="a485262c-1d75-457f-b660-34c7d3d0c7a3" providerId="ADAL" clId="{574131F9-D791-491D-918A-D3ED01D91CF4}" dt="2024-02-21T19:25:48.993" v="1781" actId="478"/>
          <ac:spMkLst>
            <pc:docMk/>
            <pc:sldMk cId="0" sldId="263"/>
            <ac:spMk id="675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686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687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688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689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690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691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692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694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695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696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704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705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706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707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712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713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714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715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1T19:24:32.859" v="1717" actId="1036"/>
          <ac:spMkLst>
            <pc:docMk/>
            <pc:sldMk cId="0" sldId="263"/>
            <ac:spMk id="716" creationId="{00000000-0000-0000-0000-000000000000}"/>
          </ac:spMkLst>
        </pc:spChg>
        <pc:spChg chg="del mod">
          <ac:chgData name="Daniel Vévoda" userId="a485262c-1d75-457f-b660-34c7d3d0c7a3" providerId="ADAL" clId="{574131F9-D791-491D-918A-D3ED01D91CF4}" dt="2024-02-21T19:26:44.683" v="1909" actId="478"/>
          <ac:spMkLst>
            <pc:docMk/>
            <pc:sldMk cId="0" sldId="263"/>
            <ac:spMk id="717" creationId="{00000000-0000-0000-0000-000000000000}"/>
          </ac:spMkLst>
        </pc:spChg>
        <pc:spChg chg="del">
          <ac:chgData name="Daniel Vévoda" userId="a485262c-1d75-457f-b660-34c7d3d0c7a3" providerId="ADAL" clId="{574131F9-D791-491D-918A-D3ED01D91CF4}" dt="2024-02-21T19:25:44.103" v="1776" actId="478"/>
          <ac:spMkLst>
            <pc:docMk/>
            <pc:sldMk cId="0" sldId="263"/>
            <ac:spMk id="718" creationId="{00000000-0000-0000-0000-000000000000}"/>
          </ac:spMkLst>
        </pc:spChg>
        <pc:spChg chg="del">
          <ac:chgData name="Daniel Vévoda" userId="a485262c-1d75-457f-b660-34c7d3d0c7a3" providerId="ADAL" clId="{574131F9-D791-491D-918A-D3ED01D91CF4}" dt="2024-02-21T19:25:44.835" v="1777" actId="478"/>
          <ac:spMkLst>
            <pc:docMk/>
            <pc:sldMk cId="0" sldId="263"/>
            <ac:spMk id="719" creationId="{00000000-0000-0000-0000-000000000000}"/>
          </ac:spMkLst>
        </pc:spChg>
        <pc:grpChg chg="mod">
          <ac:chgData name="Daniel Vévoda" userId="a485262c-1d75-457f-b660-34c7d3d0c7a3" providerId="ADAL" clId="{574131F9-D791-491D-918A-D3ED01D91CF4}" dt="2024-02-21T19:24:32.859" v="1717" actId="1036"/>
          <ac:grpSpMkLst>
            <pc:docMk/>
            <pc:sldMk cId="0" sldId="263"/>
            <ac:grpSpMk id="676" creationId="{00000000-0000-0000-0000-000000000000}"/>
          </ac:grpSpMkLst>
        </pc:grpChg>
        <pc:grpChg chg="mod">
          <ac:chgData name="Daniel Vévoda" userId="a485262c-1d75-457f-b660-34c7d3d0c7a3" providerId="ADAL" clId="{574131F9-D791-491D-918A-D3ED01D91CF4}" dt="2024-02-21T19:24:32.859" v="1717" actId="1036"/>
          <ac:grpSpMkLst>
            <pc:docMk/>
            <pc:sldMk cId="0" sldId="263"/>
            <ac:grpSpMk id="681" creationId="{00000000-0000-0000-0000-000000000000}"/>
          </ac:grpSpMkLst>
        </pc:grpChg>
        <pc:grpChg chg="mod">
          <ac:chgData name="Daniel Vévoda" userId="a485262c-1d75-457f-b660-34c7d3d0c7a3" providerId="ADAL" clId="{574131F9-D791-491D-918A-D3ED01D91CF4}" dt="2024-02-21T19:24:32.859" v="1717" actId="1036"/>
          <ac:grpSpMkLst>
            <pc:docMk/>
            <pc:sldMk cId="0" sldId="263"/>
            <ac:grpSpMk id="708" creationId="{00000000-0000-0000-0000-000000000000}"/>
          </ac:grpSpMkLst>
        </pc:grpChg>
        <pc:cxnChg chg="mod">
          <ac:chgData name="Daniel Vévoda" userId="a485262c-1d75-457f-b660-34c7d3d0c7a3" providerId="ADAL" clId="{574131F9-D791-491D-918A-D3ED01D91CF4}" dt="2024-02-21T19:24:32.859" v="1717" actId="1036"/>
          <ac:cxnSpMkLst>
            <pc:docMk/>
            <pc:sldMk cId="0" sldId="263"/>
            <ac:cxnSpMk id="693" creationId="{00000000-0000-0000-0000-000000000000}"/>
          </ac:cxnSpMkLst>
        </pc:cxnChg>
        <pc:cxnChg chg="mod">
          <ac:chgData name="Daniel Vévoda" userId="a485262c-1d75-457f-b660-34c7d3d0c7a3" providerId="ADAL" clId="{574131F9-D791-491D-918A-D3ED01D91CF4}" dt="2024-02-21T19:24:32.859" v="1717" actId="1036"/>
          <ac:cxnSpMkLst>
            <pc:docMk/>
            <pc:sldMk cId="0" sldId="263"/>
            <ac:cxnSpMk id="697" creationId="{00000000-0000-0000-0000-000000000000}"/>
          </ac:cxnSpMkLst>
        </pc:cxnChg>
        <pc:cxnChg chg="mod">
          <ac:chgData name="Daniel Vévoda" userId="a485262c-1d75-457f-b660-34c7d3d0c7a3" providerId="ADAL" clId="{574131F9-D791-491D-918A-D3ED01D91CF4}" dt="2024-02-21T19:24:32.859" v="1717" actId="1036"/>
          <ac:cxnSpMkLst>
            <pc:docMk/>
            <pc:sldMk cId="0" sldId="263"/>
            <ac:cxnSpMk id="698" creationId="{00000000-0000-0000-0000-000000000000}"/>
          </ac:cxnSpMkLst>
        </pc:cxnChg>
        <pc:cxnChg chg="mod">
          <ac:chgData name="Daniel Vévoda" userId="a485262c-1d75-457f-b660-34c7d3d0c7a3" providerId="ADAL" clId="{574131F9-D791-491D-918A-D3ED01D91CF4}" dt="2024-02-21T19:24:32.859" v="1717" actId="1036"/>
          <ac:cxnSpMkLst>
            <pc:docMk/>
            <pc:sldMk cId="0" sldId="263"/>
            <ac:cxnSpMk id="699" creationId="{00000000-0000-0000-0000-000000000000}"/>
          </ac:cxnSpMkLst>
        </pc:cxnChg>
        <pc:cxnChg chg="mod">
          <ac:chgData name="Daniel Vévoda" userId="a485262c-1d75-457f-b660-34c7d3d0c7a3" providerId="ADAL" clId="{574131F9-D791-491D-918A-D3ED01D91CF4}" dt="2024-02-21T19:24:32.859" v="1717" actId="1036"/>
          <ac:cxnSpMkLst>
            <pc:docMk/>
            <pc:sldMk cId="0" sldId="263"/>
            <ac:cxnSpMk id="700" creationId="{00000000-0000-0000-0000-000000000000}"/>
          </ac:cxnSpMkLst>
        </pc:cxnChg>
        <pc:cxnChg chg="mod">
          <ac:chgData name="Daniel Vévoda" userId="a485262c-1d75-457f-b660-34c7d3d0c7a3" providerId="ADAL" clId="{574131F9-D791-491D-918A-D3ED01D91CF4}" dt="2024-02-21T19:24:32.859" v="1717" actId="1036"/>
          <ac:cxnSpMkLst>
            <pc:docMk/>
            <pc:sldMk cId="0" sldId="263"/>
            <ac:cxnSpMk id="701" creationId="{00000000-0000-0000-0000-000000000000}"/>
          </ac:cxnSpMkLst>
        </pc:cxnChg>
        <pc:cxnChg chg="mod">
          <ac:chgData name="Daniel Vévoda" userId="a485262c-1d75-457f-b660-34c7d3d0c7a3" providerId="ADAL" clId="{574131F9-D791-491D-918A-D3ED01D91CF4}" dt="2024-02-21T19:24:32.859" v="1717" actId="1036"/>
          <ac:cxnSpMkLst>
            <pc:docMk/>
            <pc:sldMk cId="0" sldId="263"/>
            <ac:cxnSpMk id="702" creationId="{00000000-0000-0000-0000-000000000000}"/>
          </ac:cxnSpMkLst>
        </pc:cxnChg>
        <pc:cxnChg chg="mod">
          <ac:chgData name="Daniel Vévoda" userId="a485262c-1d75-457f-b660-34c7d3d0c7a3" providerId="ADAL" clId="{574131F9-D791-491D-918A-D3ED01D91CF4}" dt="2024-02-21T19:24:32.859" v="1717" actId="1036"/>
          <ac:cxnSpMkLst>
            <pc:docMk/>
            <pc:sldMk cId="0" sldId="263"/>
            <ac:cxnSpMk id="703" creationId="{00000000-0000-0000-0000-000000000000}"/>
          </ac:cxnSpMkLst>
        </pc:cxnChg>
      </pc:sldChg>
      <pc:sldChg chg="addSp delSp modSp mod ord">
        <pc:chgData name="Daniel Vévoda" userId="a485262c-1d75-457f-b660-34c7d3d0c7a3" providerId="ADAL" clId="{574131F9-D791-491D-918A-D3ED01D91CF4}" dt="2024-02-20T15:13:35.692" v="1538" actId="1076"/>
        <pc:sldMkLst>
          <pc:docMk/>
          <pc:sldMk cId="0" sldId="264"/>
        </pc:sldMkLst>
        <pc:spChg chg="add del mod">
          <ac:chgData name="Daniel Vévoda" userId="a485262c-1d75-457f-b660-34c7d3d0c7a3" providerId="ADAL" clId="{574131F9-D791-491D-918A-D3ED01D91CF4}" dt="2024-02-20T14:56:29.290" v="1062" actId="478"/>
          <ac:spMkLst>
            <pc:docMk/>
            <pc:sldMk cId="0" sldId="264"/>
            <ac:spMk id="3" creationId="{5D1BC038-E463-23A2-5D58-3C8713598A24}"/>
          </ac:spMkLst>
        </pc:spChg>
        <pc:spChg chg="add del mod">
          <ac:chgData name="Daniel Vévoda" userId="a485262c-1d75-457f-b660-34c7d3d0c7a3" providerId="ADAL" clId="{574131F9-D791-491D-918A-D3ED01D91CF4}" dt="2024-02-20T14:56:32.464" v="1064" actId="478"/>
          <ac:spMkLst>
            <pc:docMk/>
            <pc:sldMk cId="0" sldId="264"/>
            <ac:spMk id="5" creationId="{1C4C6B62-1938-1AF8-BE0D-A9E54D4470D8}"/>
          </ac:spMkLst>
        </pc:spChg>
        <pc:spChg chg="add del mod">
          <ac:chgData name="Daniel Vévoda" userId="a485262c-1d75-457f-b660-34c7d3d0c7a3" providerId="ADAL" clId="{574131F9-D791-491D-918A-D3ED01D91CF4}" dt="2024-02-20T14:56:34.461" v="1066" actId="478"/>
          <ac:spMkLst>
            <pc:docMk/>
            <pc:sldMk cId="0" sldId="264"/>
            <ac:spMk id="7" creationId="{AF2B5A74-229A-93B4-FBAF-E4369BC842A3}"/>
          </ac:spMkLst>
        </pc:spChg>
        <pc:spChg chg="del">
          <ac:chgData name="Daniel Vévoda" userId="a485262c-1d75-457f-b660-34c7d3d0c7a3" providerId="ADAL" clId="{574131F9-D791-491D-918A-D3ED01D91CF4}" dt="2024-02-20T14:56:27.972" v="1061" actId="478"/>
          <ac:spMkLst>
            <pc:docMk/>
            <pc:sldMk cId="0" sldId="264"/>
            <ac:spMk id="724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0T15:00:42.969" v="1327" actId="207"/>
          <ac:spMkLst>
            <pc:docMk/>
            <pc:sldMk cId="0" sldId="264"/>
            <ac:spMk id="725" creationId="{00000000-0000-0000-0000-000000000000}"/>
          </ac:spMkLst>
        </pc:spChg>
        <pc:spChg chg="del">
          <ac:chgData name="Daniel Vévoda" userId="a485262c-1d75-457f-b660-34c7d3d0c7a3" providerId="ADAL" clId="{574131F9-D791-491D-918A-D3ED01D91CF4}" dt="2024-02-20T14:56:33.674" v="1065" actId="478"/>
          <ac:spMkLst>
            <pc:docMk/>
            <pc:sldMk cId="0" sldId="264"/>
            <ac:spMk id="726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0T15:09:41.789" v="1462" actId="207"/>
          <ac:spMkLst>
            <pc:docMk/>
            <pc:sldMk cId="0" sldId="264"/>
            <ac:spMk id="727" creationId="{00000000-0000-0000-0000-000000000000}"/>
          </ac:spMkLst>
        </pc:spChg>
        <pc:spChg chg="del">
          <ac:chgData name="Daniel Vévoda" userId="a485262c-1d75-457f-b660-34c7d3d0c7a3" providerId="ADAL" clId="{574131F9-D791-491D-918A-D3ED01D91CF4}" dt="2024-02-20T14:56:31.210" v="1063" actId="478"/>
          <ac:spMkLst>
            <pc:docMk/>
            <pc:sldMk cId="0" sldId="264"/>
            <ac:spMk id="728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0T15:13:35.692" v="1538" actId="1076"/>
          <ac:spMkLst>
            <pc:docMk/>
            <pc:sldMk cId="0" sldId="264"/>
            <ac:spMk id="729" creationId="{00000000-0000-0000-0000-000000000000}"/>
          </ac:spMkLst>
        </pc:spChg>
        <pc:spChg chg="del mod">
          <ac:chgData name="Daniel Vévoda" userId="a485262c-1d75-457f-b660-34c7d3d0c7a3" providerId="ADAL" clId="{574131F9-D791-491D-918A-D3ED01D91CF4}" dt="2024-02-20T14:54:22.547" v="969" actId="478"/>
          <ac:spMkLst>
            <pc:docMk/>
            <pc:sldMk cId="0" sldId="264"/>
            <ac:spMk id="730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0T14:57:55.875" v="1121" actId="20577"/>
          <ac:spMkLst>
            <pc:docMk/>
            <pc:sldMk cId="0" sldId="264"/>
            <ac:spMk id="731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0T14:54:15.545" v="963" actId="20577"/>
          <ac:spMkLst>
            <pc:docMk/>
            <pc:sldMk cId="0" sldId="264"/>
            <ac:spMk id="732" creationId="{00000000-0000-0000-0000-000000000000}"/>
          </ac:spMkLst>
        </pc:spChg>
      </pc:sldChg>
      <pc:sldChg chg="modSp mod ord">
        <pc:chgData name="Daniel Vévoda" userId="a485262c-1d75-457f-b660-34c7d3d0c7a3" providerId="ADAL" clId="{574131F9-D791-491D-918A-D3ED01D91CF4}" dt="2024-02-21T19:30:37.864" v="2067"/>
        <pc:sldMkLst>
          <pc:docMk/>
          <pc:sldMk cId="0" sldId="292"/>
        </pc:sldMkLst>
        <pc:spChg chg="mod">
          <ac:chgData name="Daniel Vévoda" userId="a485262c-1d75-457f-b660-34c7d3d0c7a3" providerId="ADAL" clId="{574131F9-D791-491D-918A-D3ED01D91CF4}" dt="2024-02-21T19:30:37.864" v="2067"/>
          <ac:spMkLst>
            <pc:docMk/>
            <pc:sldMk cId="0" sldId="292"/>
            <ac:spMk id="5183" creationId="{00000000-0000-0000-0000-000000000000}"/>
          </ac:spMkLst>
        </pc:spChg>
        <pc:spChg chg="mod">
          <ac:chgData name="Daniel Vévoda" userId="a485262c-1d75-457f-b660-34c7d3d0c7a3" providerId="ADAL" clId="{574131F9-D791-491D-918A-D3ED01D91CF4}" dt="2024-02-20T14:52:22.318" v="304" actId="20577"/>
          <ac:spMkLst>
            <pc:docMk/>
            <pc:sldMk cId="0" sldId="292"/>
            <ac:spMk id="5184" creationId="{00000000-0000-0000-0000-000000000000}"/>
          </ac:spMkLst>
        </pc:spChg>
      </pc:sldChg>
    </pc:docChg>
  </pc:docChgLst>
  <pc:docChgLst>
    <pc:chgData name="Daniel Vévoda" userId="S::d.vevoda@gymjs.cz::a485262c-1d75-457f-b660-34c7d3d0c7a3" providerId="AD" clId="Web-{1C50011B-360C-B022-1F68-0AFEC0BC75F9}"/>
    <pc:docChg chg="addSld delSld modSld">
      <pc:chgData name="Daniel Vévoda" userId="S::d.vevoda@gymjs.cz::a485262c-1d75-457f-b660-34c7d3d0c7a3" providerId="AD" clId="Web-{1C50011B-360C-B022-1F68-0AFEC0BC75F9}" dt="2024-03-04T13:42:55.717" v="188"/>
      <pc:docMkLst>
        <pc:docMk/>
      </pc:docMkLst>
      <pc:sldChg chg="modTransition">
        <pc:chgData name="Daniel Vévoda" userId="S::d.vevoda@gymjs.cz::a485262c-1d75-457f-b660-34c7d3d0c7a3" providerId="AD" clId="Web-{1C50011B-360C-B022-1F68-0AFEC0BC75F9}" dt="2024-03-04T13:42:40.449" v="180"/>
        <pc:sldMkLst>
          <pc:docMk/>
          <pc:sldMk cId="0" sldId="256"/>
        </pc:sldMkLst>
      </pc:sldChg>
      <pc:sldChg chg="del">
        <pc:chgData name="Daniel Vévoda" userId="S::d.vevoda@gymjs.cz::a485262c-1d75-457f-b660-34c7d3d0c7a3" providerId="AD" clId="Web-{1C50011B-360C-B022-1F68-0AFEC0BC75F9}" dt="2024-03-04T13:31:50.746" v="81"/>
        <pc:sldMkLst>
          <pc:docMk/>
          <pc:sldMk cId="0" sldId="258"/>
        </pc:sldMkLst>
      </pc:sldChg>
      <pc:sldChg chg="addSp delSp modSp modTransition modMedia addAnim">
        <pc:chgData name="Daniel Vévoda" userId="S::d.vevoda@gymjs.cz::a485262c-1d75-457f-b660-34c7d3d0c7a3" providerId="AD" clId="Web-{1C50011B-360C-B022-1F68-0AFEC0BC75F9}" dt="2024-03-04T13:42:51.980" v="186"/>
        <pc:sldMkLst>
          <pc:docMk/>
          <pc:sldMk cId="0" sldId="259"/>
        </pc:sldMkLst>
        <pc:spChg chg="mod">
          <ac:chgData name="Daniel Vévoda" userId="S::d.vevoda@gymjs.cz::a485262c-1d75-457f-b660-34c7d3d0c7a3" providerId="AD" clId="Web-{1C50011B-360C-B022-1F68-0AFEC0BC75F9}" dt="2024-03-04T13:42:02.073" v="177" actId="1076"/>
          <ac:spMkLst>
            <pc:docMk/>
            <pc:sldMk cId="0" sldId="259"/>
            <ac:spMk id="474" creationId="{00000000-0000-0000-0000-000000000000}"/>
          </ac:spMkLst>
        </pc:spChg>
        <pc:spChg chg="topLvl">
          <ac:chgData name="Daniel Vévoda" userId="S::d.vevoda@gymjs.cz::a485262c-1d75-457f-b660-34c7d3d0c7a3" providerId="AD" clId="Web-{1C50011B-360C-B022-1F68-0AFEC0BC75F9}" dt="2024-03-04T13:41:20.791" v="162"/>
          <ac:spMkLst>
            <pc:docMk/>
            <pc:sldMk cId="0" sldId="259"/>
            <ac:spMk id="505" creationId="{00000000-0000-0000-0000-000000000000}"/>
          </ac:spMkLst>
        </pc:spChg>
        <pc:spChg chg="del topLvl">
          <ac:chgData name="Daniel Vévoda" userId="S::d.vevoda@gymjs.cz::a485262c-1d75-457f-b660-34c7d3d0c7a3" providerId="AD" clId="Web-{1C50011B-360C-B022-1F68-0AFEC0BC75F9}" dt="2024-03-04T13:41:20.791" v="162"/>
          <ac:spMkLst>
            <pc:docMk/>
            <pc:sldMk cId="0" sldId="259"/>
            <ac:spMk id="506" creationId="{00000000-0000-0000-0000-000000000000}"/>
          </ac:spMkLst>
        </pc:spChg>
        <pc:grpChg chg="add del">
          <ac:chgData name="Daniel Vévoda" userId="S::d.vevoda@gymjs.cz::a485262c-1d75-457f-b660-34c7d3d0c7a3" providerId="AD" clId="Web-{1C50011B-360C-B022-1F68-0AFEC0BC75F9}" dt="2024-03-04T13:41:20.791" v="162"/>
          <ac:grpSpMkLst>
            <pc:docMk/>
            <pc:sldMk cId="0" sldId="259"/>
            <ac:grpSpMk id="504" creationId="{00000000-0000-0000-0000-000000000000}"/>
          </ac:grpSpMkLst>
        </pc:grpChg>
        <pc:picChg chg="add mod">
          <ac:chgData name="Daniel Vévoda" userId="S::d.vevoda@gymjs.cz::a485262c-1d75-457f-b660-34c7d3d0c7a3" providerId="AD" clId="Web-{1C50011B-360C-B022-1F68-0AFEC0BC75F9}" dt="2024-03-04T13:41:46.713" v="169" actId="1076"/>
          <ac:picMkLst>
            <pc:docMk/>
            <pc:sldMk cId="0" sldId="259"/>
            <ac:picMk id="2" creationId="{13C09EC8-0B73-2AA1-0912-0B64E5E2FF57}"/>
          </ac:picMkLst>
        </pc:picChg>
        <pc:cxnChg chg="mod">
          <ac:chgData name="Daniel Vévoda" userId="S::d.vevoda@gymjs.cz::a485262c-1d75-457f-b660-34c7d3d0c7a3" providerId="AD" clId="Web-{1C50011B-360C-B022-1F68-0AFEC0BC75F9}" dt="2024-03-04T13:42:04.745" v="178" actId="1076"/>
          <ac:cxnSpMkLst>
            <pc:docMk/>
            <pc:sldMk cId="0" sldId="259"/>
            <ac:cxnSpMk id="476" creationId="{00000000-0000-0000-0000-000000000000}"/>
          </ac:cxnSpMkLst>
        </pc:cxnChg>
      </pc:sldChg>
      <pc:sldChg chg="del">
        <pc:chgData name="Daniel Vévoda" userId="S::d.vevoda@gymjs.cz::a485262c-1d75-457f-b660-34c7d3d0c7a3" providerId="AD" clId="Web-{1C50011B-360C-B022-1F68-0AFEC0BC75F9}" dt="2024-03-04T13:31:46.028" v="79"/>
        <pc:sldMkLst>
          <pc:docMk/>
          <pc:sldMk cId="0" sldId="260"/>
        </pc:sldMkLst>
      </pc:sldChg>
      <pc:sldChg chg="modTransition">
        <pc:chgData name="Daniel Vévoda" userId="S::d.vevoda@gymjs.cz::a485262c-1d75-457f-b660-34c7d3d0c7a3" providerId="AD" clId="Web-{1C50011B-360C-B022-1F68-0AFEC0BC75F9}" dt="2024-03-04T13:42:41.730" v="181"/>
        <pc:sldMkLst>
          <pc:docMk/>
          <pc:sldMk cId="0" sldId="261"/>
        </pc:sldMkLst>
      </pc:sldChg>
      <pc:sldChg chg="del">
        <pc:chgData name="Daniel Vévoda" userId="S::d.vevoda@gymjs.cz::a485262c-1d75-457f-b660-34c7d3d0c7a3" providerId="AD" clId="Web-{1C50011B-360C-B022-1F68-0AFEC0BC75F9}" dt="2024-03-04T13:31:44.106" v="78"/>
        <pc:sldMkLst>
          <pc:docMk/>
          <pc:sldMk cId="0" sldId="262"/>
        </pc:sldMkLst>
      </pc:sldChg>
      <pc:sldChg chg="modTransition">
        <pc:chgData name="Daniel Vévoda" userId="S::d.vevoda@gymjs.cz::a485262c-1d75-457f-b660-34c7d3d0c7a3" providerId="AD" clId="Web-{1C50011B-360C-B022-1F68-0AFEC0BC75F9}" dt="2024-03-04T13:42:44.933" v="183"/>
        <pc:sldMkLst>
          <pc:docMk/>
          <pc:sldMk cId="0" sldId="263"/>
        </pc:sldMkLst>
      </pc:sldChg>
      <pc:sldChg chg="modTransition">
        <pc:chgData name="Daniel Vévoda" userId="S::d.vevoda@gymjs.cz::a485262c-1d75-457f-b660-34c7d3d0c7a3" providerId="AD" clId="Web-{1C50011B-360C-B022-1F68-0AFEC0BC75F9}" dt="2024-03-04T13:42:49.011" v="185"/>
        <pc:sldMkLst>
          <pc:docMk/>
          <pc:sldMk cId="0" sldId="264"/>
        </pc:sldMkLst>
      </pc:sldChg>
      <pc:sldChg chg="del">
        <pc:chgData name="Daniel Vévoda" userId="S::d.vevoda@gymjs.cz::a485262c-1d75-457f-b660-34c7d3d0c7a3" providerId="AD" clId="Web-{1C50011B-360C-B022-1F68-0AFEC0BC75F9}" dt="2024-03-04T13:31:50.668" v="80"/>
        <pc:sldMkLst>
          <pc:docMk/>
          <pc:sldMk cId="0" sldId="265"/>
        </pc:sldMkLst>
      </pc:sldChg>
      <pc:sldChg chg="addSp delSp modSp modTransition">
        <pc:chgData name="Daniel Vévoda" userId="S::d.vevoda@gymjs.cz::a485262c-1d75-457f-b660-34c7d3d0c7a3" providerId="AD" clId="Web-{1C50011B-360C-B022-1F68-0AFEC0BC75F9}" dt="2024-03-04T13:42:46.808" v="184"/>
        <pc:sldMkLst>
          <pc:docMk/>
          <pc:sldMk cId="0" sldId="266"/>
        </pc:sldMkLst>
        <pc:spChg chg="del">
          <ac:chgData name="Daniel Vévoda" userId="S::d.vevoda@gymjs.cz::a485262c-1d75-457f-b660-34c7d3d0c7a3" providerId="AD" clId="Web-{1C50011B-360C-B022-1F68-0AFEC0BC75F9}" dt="2024-03-04T13:27:00.896" v="12"/>
          <ac:spMkLst>
            <pc:docMk/>
            <pc:sldMk cId="0" sldId="266"/>
            <ac:spMk id="845" creationId="{00000000-0000-0000-0000-000000000000}"/>
          </ac:spMkLst>
        </pc:spChg>
        <pc:spChg chg="del">
          <ac:chgData name="Daniel Vévoda" userId="S::d.vevoda@gymjs.cz::a485262c-1d75-457f-b660-34c7d3d0c7a3" providerId="AD" clId="Web-{1C50011B-360C-B022-1F68-0AFEC0BC75F9}" dt="2024-03-04T13:26:49.490" v="8"/>
          <ac:spMkLst>
            <pc:docMk/>
            <pc:sldMk cId="0" sldId="266"/>
            <ac:spMk id="846" creationId="{00000000-0000-0000-0000-000000000000}"/>
          </ac:spMkLst>
        </pc:spChg>
        <pc:spChg chg="del">
          <ac:chgData name="Daniel Vévoda" userId="S::d.vevoda@gymjs.cz::a485262c-1d75-457f-b660-34c7d3d0c7a3" providerId="AD" clId="Web-{1C50011B-360C-B022-1F68-0AFEC0BC75F9}" dt="2024-03-04T13:26:59.427" v="11"/>
          <ac:spMkLst>
            <pc:docMk/>
            <pc:sldMk cId="0" sldId="266"/>
            <ac:spMk id="850" creationId="{00000000-0000-0000-0000-000000000000}"/>
          </ac:spMkLst>
        </pc:spChg>
        <pc:grpChg chg="add del mod">
          <ac:chgData name="Daniel Vévoda" userId="S::d.vevoda@gymjs.cz::a485262c-1d75-457f-b660-34c7d3d0c7a3" providerId="AD" clId="Web-{1C50011B-360C-B022-1F68-0AFEC0BC75F9}" dt="2024-03-04T13:26:54.958" v="10"/>
          <ac:grpSpMkLst>
            <pc:docMk/>
            <pc:sldMk cId="0" sldId="266"/>
            <ac:grpSpMk id="844" creationId="{00000000-0000-0000-0000-000000000000}"/>
          </ac:grpSpMkLst>
        </pc:grpChg>
        <pc:picChg chg="mod">
          <ac:chgData name="Daniel Vévoda" userId="S::d.vevoda@gymjs.cz::a485262c-1d75-457f-b660-34c7d3d0c7a3" providerId="AD" clId="Web-{1C50011B-360C-B022-1F68-0AFEC0BC75F9}" dt="2024-03-04T13:27:15.225" v="20" actId="1076"/>
          <ac:picMkLst>
            <pc:docMk/>
            <pc:sldMk cId="0" sldId="266"/>
            <ac:picMk id="3" creationId="{7228588C-0BC7-3609-B789-E98219EE1D56}"/>
          </ac:picMkLst>
        </pc:picChg>
        <pc:picChg chg="add mod">
          <ac:chgData name="Daniel Vévoda" userId="S::d.vevoda@gymjs.cz::a485262c-1d75-457f-b660-34c7d3d0c7a3" providerId="AD" clId="Web-{1C50011B-360C-B022-1F68-0AFEC0BC75F9}" dt="2024-03-04T13:27:11.099" v="18" actId="1076"/>
          <ac:picMkLst>
            <pc:docMk/>
            <pc:sldMk cId="0" sldId="266"/>
            <ac:picMk id="4" creationId="{91614670-6C15-6176-A893-44AA37B4D899}"/>
          </ac:picMkLst>
        </pc:picChg>
      </pc:sldChg>
      <pc:sldChg chg="del">
        <pc:chgData name="Daniel Vévoda" userId="S::d.vevoda@gymjs.cz::a485262c-1d75-457f-b660-34c7d3d0c7a3" providerId="AD" clId="Web-{1C50011B-360C-B022-1F68-0AFEC0BC75F9}" dt="2024-03-04T13:31:50.856" v="82"/>
        <pc:sldMkLst>
          <pc:docMk/>
          <pc:sldMk cId="0" sldId="267"/>
        </pc:sldMkLst>
      </pc:sldChg>
      <pc:sldChg chg="del">
        <pc:chgData name="Daniel Vévoda" userId="S::d.vevoda@gymjs.cz::a485262c-1d75-457f-b660-34c7d3d0c7a3" providerId="AD" clId="Web-{1C50011B-360C-B022-1F68-0AFEC0BC75F9}" dt="2024-03-04T13:31:50.887" v="83"/>
        <pc:sldMkLst>
          <pc:docMk/>
          <pc:sldMk cId="0" sldId="268"/>
        </pc:sldMkLst>
      </pc:sldChg>
      <pc:sldChg chg="del">
        <pc:chgData name="Daniel Vévoda" userId="S::d.vevoda@gymjs.cz::a485262c-1d75-457f-b660-34c7d3d0c7a3" providerId="AD" clId="Web-{1C50011B-360C-B022-1F68-0AFEC0BC75F9}" dt="2024-03-04T13:31:51.137" v="84"/>
        <pc:sldMkLst>
          <pc:docMk/>
          <pc:sldMk cId="0" sldId="269"/>
        </pc:sldMkLst>
      </pc:sldChg>
      <pc:sldChg chg="del">
        <pc:chgData name="Daniel Vévoda" userId="S::d.vevoda@gymjs.cz::a485262c-1d75-457f-b660-34c7d3d0c7a3" providerId="AD" clId="Web-{1C50011B-360C-B022-1F68-0AFEC0BC75F9}" dt="2024-03-04T13:31:51.200" v="85"/>
        <pc:sldMkLst>
          <pc:docMk/>
          <pc:sldMk cId="0" sldId="270"/>
        </pc:sldMkLst>
      </pc:sldChg>
      <pc:sldChg chg="del">
        <pc:chgData name="Daniel Vévoda" userId="S::d.vevoda@gymjs.cz::a485262c-1d75-457f-b660-34c7d3d0c7a3" providerId="AD" clId="Web-{1C50011B-360C-B022-1F68-0AFEC0BC75F9}" dt="2024-03-04T13:31:51.482" v="86"/>
        <pc:sldMkLst>
          <pc:docMk/>
          <pc:sldMk cId="0" sldId="271"/>
        </pc:sldMkLst>
      </pc:sldChg>
      <pc:sldChg chg="del">
        <pc:chgData name="Daniel Vévoda" userId="S::d.vevoda@gymjs.cz::a485262c-1d75-457f-b660-34c7d3d0c7a3" providerId="AD" clId="Web-{1C50011B-360C-B022-1F68-0AFEC0BC75F9}" dt="2024-03-04T13:31:51.512" v="87"/>
        <pc:sldMkLst>
          <pc:docMk/>
          <pc:sldMk cId="0" sldId="272"/>
        </pc:sldMkLst>
      </pc:sldChg>
      <pc:sldChg chg="del">
        <pc:chgData name="Daniel Vévoda" userId="S::d.vevoda@gymjs.cz::a485262c-1d75-457f-b660-34c7d3d0c7a3" providerId="AD" clId="Web-{1C50011B-360C-B022-1F68-0AFEC0BC75F9}" dt="2024-03-04T13:31:55.762" v="88"/>
        <pc:sldMkLst>
          <pc:docMk/>
          <pc:sldMk cId="0" sldId="273"/>
        </pc:sldMkLst>
      </pc:sldChg>
      <pc:sldChg chg="del">
        <pc:chgData name="Daniel Vévoda" userId="S::d.vevoda@gymjs.cz::a485262c-1d75-457f-b660-34c7d3d0c7a3" providerId="AD" clId="Web-{1C50011B-360C-B022-1F68-0AFEC0BC75F9}" dt="2024-03-04T13:31:55.809" v="89"/>
        <pc:sldMkLst>
          <pc:docMk/>
          <pc:sldMk cId="0" sldId="274"/>
        </pc:sldMkLst>
      </pc:sldChg>
      <pc:sldChg chg="del">
        <pc:chgData name="Daniel Vévoda" userId="S::d.vevoda@gymjs.cz::a485262c-1d75-457f-b660-34c7d3d0c7a3" providerId="AD" clId="Web-{1C50011B-360C-B022-1F68-0AFEC0BC75F9}" dt="2024-03-04T13:31:56.278" v="90"/>
        <pc:sldMkLst>
          <pc:docMk/>
          <pc:sldMk cId="0" sldId="275"/>
        </pc:sldMkLst>
      </pc:sldChg>
      <pc:sldChg chg="del">
        <pc:chgData name="Daniel Vévoda" userId="S::d.vevoda@gymjs.cz::a485262c-1d75-457f-b660-34c7d3d0c7a3" providerId="AD" clId="Web-{1C50011B-360C-B022-1F68-0AFEC0BC75F9}" dt="2024-03-04T13:31:56.340" v="91"/>
        <pc:sldMkLst>
          <pc:docMk/>
          <pc:sldMk cId="0" sldId="276"/>
        </pc:sldMkLst>
      </pc:sldChg>
      <pc:sldChg chg="del">
        <pc:chgData name="Daniel Vévoda" userId="S::d.vevoda@gymjs.cz::a485262c-1d75-457f-b660-34c7d3d0c7a3" providerId="AD" clId="Web-{1C50011B-360C-B022-1F68-0AFEC0BC75F9}" dt="2024-03-04T13:31:56.403" v="92"/>
        <pc:sldMkLst>
          <pc:docMk/>
          <pc:sldMk cId="0" sldId="277"/>
        </pc:sldMkLst>
      </pc:sldChg>
      <pc:sldChg chg="del">
        <pc:chgData name="Daniel Vévoda" userId="S::d.vevoda@gymjs.cz::a485262c-1d75-457f-b660-34c7d3d0c7a3" providerId="AD" clId="Web-{1C50011B-360C-B022-1F68-0AFEC0BC75F9}" dt="2024-03-04T13:31:56.450" v="93"/>
        <pc:sldMkLst>
          <pc:docMk/>
          <pc:sldMk cId="0" sldId="278"/>
        </pc:sldMkLst>
      </pc:sldChg>
      <pc:sldChg chg="del">
        <pc:chgData name="Daniel Vévoda" userId="S::d.vevoda@gymjs.cz::a485262c-1d75-457f-b660-34c7d3d0c7a3" providerId="AD" clId="Web-{1C50011B-360C-B022-1F68-0AFEC0BC75F9}" dt="2024-03-04T13:31:56.512" v="94"/>
        <pc:sldMkLst>
          <pc:docMk/>
          <pc:sldMk cId="0" sldId="279"/>
        </pc:sldMkLst>
      </pc:sldChg>
      <pc:sldChg chg="del">
        <pc:chgData name="Daniel Vévoda" userId="S::d.vevoda@gymjs.cz::a485262c-1d75-457f-b660-34c7d3d0c7a3" providerId="AD" clId="Web-{1C50011B-360C-B022-1F68-0AFEC0BC75F9}" dt="2024-03-04T13:31:56.731" v="95"/>
        <pc:sldMkLst>
          <pc:docMk/>
          <pc:sldMk cId="0" sldId="280"/>
        </pc:sldMkLst>
      </pc:sldChg>
      <pc:sldChg chg="del">
        <pc:chgData name="Daniel Vévoda" userId="S::d.vevoda@gymjs.cz::a485262c-1d75-457f-b660-34c7d3d0c7a3" providerId="AD" clId="Web-{1C50011B-360C-B022-1F68-0AFEC0BC75F9}" dt="2024-03-04T13:31:58.465" v="96"/>
        <pc:sldMkLst>
          <pc:docMk/>
          <pc:sldMk cId="0" sldId="281"/>
        </pc:sldMkLst>
      </pc:sldChg>
      <pc:sldChg chg="del">
        <pc:chgData name="Daniel Vévoda" userId="S::d.vevoda@gymjs.cz::a485262c-1d75-457f-b660-34c7d3d0c7a3" providerId="AD" clId="Web-{1C50011B-360C-B022-1F68-0AFEC0BC75F9}" dt="2024-03-04T13:31:58.512" v="97"/>
        <pc:sldMkLst>
          <pc:docMk/>
          <pc:sldMk cId="0" sldId="282"/>
        </pc:sldMkLst>
      </pc:sldChg>
      <pc:sldChg chg="del">
        <pc:chgData name="Daniel Vévoda" userId="S::d.vevoda@gymjs.cz::a485262c-1d75-457f-b660-34c7d3d0c7a3" providerId="AD" clId="Web-{1C50011B-360C-B022-1F68-0AFEC0BC75F9}" dt="2024-03-04T13:31:58.559" v="98"/>
        <pc:sldMkLst>
          <pc:docMk/>
          <pc:sldMk cId="0" sldId="283"/>
        </pc:sldMkLst>
      </pc:sldChg>
      <pc:sldChg chg="del">
        <pc:chgData name="Daniel Vévoda" userId="S::d.vevoda@gymjs.cz::a485262c-1d75-457f-b660-34c7d3d0c7a3" providerId="AD" clId="Web-{1C50011B-360C-B022-1F68-0AFEC0BC75F9}" dt="2024-03-04T13:32:01.294" v="99"/>
        <pc:sldMkLst>
          <pc:docMk/>
          <pc:sldMk cId="0" sldId="284"/>
        </pc:sldMkLst>
      </pc:sldChg>
      <pc:sldChg chg="del">
        <pc:chgData name="Daniel Vévoda" userId="S::d.vevoda@gymjs.cz::a485262c-1d75-457f-b660-34c7d3d0c7a3" providerId="AD" clId="Web-{1C50011B-360C-B022-1F68-0AFEC0BC75F9}" dt="2024-03-04T13:32:03.575" v="100"/>
        <pc:sldMkLst>
          <pc:docMk/>
          <pc:sldMk cId="0" sldId="285"/>
        </pc:sldMkLst>
      </pc:sldChg>
      <pc:sldChg chg="del">
        <pc:chgData name="Daniel Vévoda" userId="S::d.vevoda@gymjs.cz::a485262c-1d75-457f-b660-34c7d3d0c7a3" providerId="AD" clId="Web-{1C50011B-360C-B022-1F68-0AFEC0BC75F9}" dt="2024-03-04T13:32:04.012" v="101"/>
        <pc:sldMkLst>
          <pc:docMk/>
          <pc:sldMk cId="0" sldId="286"/>
        </pc:sldMkLst>
      </pc:sldChg>
      <pc:sldChg chg="del">
        <pc:chgData name="Daniel Vévoda" userId="S::d.vevoda@gymjs.cz::a485262c-1d75-457f-b660-34c7d3d0c7a3" providerId="AD" clId="Web-{1C50011B-360C-B022-1F68-0AFEC0BC75F9}" dt="2024-03-04T13:32:04.122" v="102"/>
        <pc:sldMkLst>
          <pc:docMk/>
          <pc:sldMk cId="0" sldId="287"/>
        </pc:sldMkLst>
      </pc:sldChg>
      <pc:sldChg chg="del">
        <pc:chgData name="Daniel Vévoda" userId="S::d.vevoda@gymjs.cz::a485262c-1d75-457f-b660-34c7d3d0c7a3" providerId="AD" clId="Web-{1C50011B-360C-B022-1F68-0AFEC0BC75F9}" dt="2024-03-04T13:32:04.215" v="103"/>
        <pc:sldMkLst>
          <pc:docMk/>
          <pc:sldMk cId="0" sldId="288"/>
        </pc:sldMkLst>
      </pc:sldChg>
      <pc:sldChg chg="del">
        <pc:chgData name="Daniel Vévoda" userId="S::d.vevoda@gymjs.cz::a485262c-1d75-457f-b660-34c7d3d0c7a3" providerId="AD" clId="Web-{1C50011B-360C-B022-1F68-0AFEC0BC75F9}" dt="2024-03-04T13:32:04.247" v="104"/>
        <pc:sldMkLst>
          <pc:docMk/>
          <pc:sldMk cId="0" sldId="289"/>
        </pc:sldMkLst>
      </pc:sldChg>
      <pc:sldChg chg="del">
        <pc:chgData name="Daniel Vévoda" userId="S::d.vevoda@gymjs.cz::a485262c-1d75-457f-b660-34c7d3d0c7a3" providerId="AD" clId="Web-{1C50011B-360C-B022-1F68-0AFEC0BC75F9}" dt="2024-03-04T13:32:04.294" v="105"/>
        <pc:sldMkLst>
          <pc:docMk/>
          <pc:sldMk cId="0" sldId="290"/>
        </pc:sldMkLst>
      </pc:sldChg>
      <pc:sldChg chg="del">
        <pc:chgData name="Daniel Vévoda" userId="S::d.vevoda@gymjs.cz::a485262c-1d75-457f-b660-34c7d3d0c7a3" providerId="AD" clId="Web-{1C50011B-360C-B022-1F68-0AFEC0BC75F9}" dt="2024-03-04T13:32:04.669" v="106"/>
        <pc:sldMkLst>
          <pc:docMk/>
          <pc:sldMk cId="0" sldId="291"/>
        </pc:sldMkLst>
      </pc:sldChg>
      <pc:sldChg chg="modSp modTransition">
        <pc:chgData name="Daniel Vévoda" userId="S::d.vevoda@gymjs.cz::a485262c-1d75-457f-b660-34c7d3d0c7a3" providerId="AD" clId="Web-{1C50011B-360C-B022-1F68-0AFEC0BC75F9}" dt="2024-03-04T13:42:55.717" v="188"/>
        <pc:sldMkLst>
          <pc:docMk/>
          <pc:sldMk cId="0" sldId="292"/>
        </pc:sldMkLst>
        <pc:spChg chg="mod">
          <ac:chgData name="Daniel Vévoda" userId="S::d.vevoda@gymjs.cz::a485262c-1d75-457f-b660-34c7d3d0c7a3" providerId="AD" clId="Web-{1C50011B-360C-B022-1F68-0AFEC0BC75F9}" dt="2024-03-04T13:34:41.688" v="130" actId="1076"/>
          <ac:spMkLst>
            <pc:docMk/>
            <pc:sldMk cId="0" sldId="292"/>
            <ac:spMk id="5183" creationId="{00000000-0000-0000-0000-000000000000}"/>
          </ac:spMkLst>
        </pc:spChg>
      </pc:sldChg>
      <pc:sldChg chg="del">
        <pc:chgData name="Daniel Vévoda" userId="S::d.vevoda@gymjs.cz::a485262c-1d75-457f-b660-34c7d3d0c7a3" providerId="AD" clId="Web-{1C50011B-360C-B022-1F68-0AFEC0BC75F9}" dt="2024-03-04T13:32:05.090" v="107"/>
        <pc:sldMkLst>
          <pc:docMk/>
          <pc:sldMk cId="0" sldId="293"/>
        </pc:sldMkLst>
      </pc:sldChg>
      <pc:sldChg chg="del">
        <pc:chgData name="Daniel Vévoda" userId="S::d.vevoda@gymjs.cz::a485262c-1d75-457f-b660-34c7d3d0c7a3" providerId="AD" clId="Web-{1C50011B-360C-B022-1F68-0AFEC0BC75F9}" dt="2024-03-04T13:32:06.028" v="108"/>
        <pc:sldMkLst>
          <pc:docMk/>
          <pc:sldMk cId="0" sldId="294"/>
        </pc:sldMkLst>
      </pc:sldChg>
      <pc:sldChg chg="del">
        <pc:chgData name="Daniel Vévoda" userId="S::d.vevoda@gymjs.cz::a485262c-1d75-457f-b660-34c7d3d0c7a3" providerId="AD" clId="Web-{1C50011B-360C-B022-1F68-0AFEC0BC75F9}" dt="2024-03-04T13:32:06.450" v="109"/>
        <pc:sldMkLst>
          <pc:docMk/>
          <pc:sldMk cId="0" sldId="295"/>
        </pc:sldMkLst>
      </pc:sldChg>
      <pc:sldChg chg="del">
        <pc:chgData name="Daniel Vévoda" userId="S::d.vevoda@gymjs.cz::a485262c-1d75-457f-b660-34c7d3d0c7a3" providerId="AD" clId="Web-{1C50011B-360C-B022-1F68-0AFEC0BC75F9}" dt="2024-03-04T13:32:07.091" v="110"/>
        <pc:sldMkLst>
          <pc:docMk/>
          <pc:sldMk cId="0" sldId="296"/>
        </pc:sldMkLst>
      </pc:sldChg>
      <pc:sldChg chg="del">
        <pc:chgData name="Daniel Vévoda" userId="S::d.vevoda@gymjs.cz::a485262c-1d75-457f-b660-34c7d3d0c7a3" providerId="AD" clId="Web-{1C50011B-360C-B022-1F68-0AFEC0BC75F9}" dt="2024-03-04T13:32:10.372" v="111"/>
        <pc:sldMkLst>
          <pc:docMk/>
          <pc:sldMk cId="0" sldId="297"/>
        </pc:sldMkLst>
      </pc:sldChg>
      <pc:sldChg chg="del">
        <pc:chgData name="Daniel Vévoda" userId="S::d.vevoda@gymjs.cz::a485262c-1d75-457f-b660-34c7d3d0c7a3" providerId="AD" clId="Web-{1C50011B-360C-B022-1F68-0AFEC0BC75F9}" dt="2024-03-04T13:32:11.997" v="112"/>
        <pc:sldMkLst>
          <pc:docMk/>
          <pc:sldMk cId="0" sldId="298"/>
        </pc:sldMkLst>
      </pc:sldChg>
      <pc:sldChg chg="del">
        <pc:chgData name="Daniel Vévoda" userId="S::d.vevoda@gymjs.cz::a485262c-1d75-457f-b660-34c7d3d0c7a3" providerId="AD" clId="Web-{1C50011B-360C-B022-1F68-0AFEC0BC75F9}" dt="2024-03-04T13:32:21.091" v="113"/>
        <pc:sldMkLst>
          <pc:docMk/>
          <pc:sldMk cId="0" sldId="299"/>
        </pc:sldMkLst>
      </pc:sldChg>
      <pc:sldChg chg="del">
        <pc:chgData name="Daniel Vévoda" userId="S::d.vevoda@gymjs.cz::a485262c-1d75-457f-b660-34c7d3d0c7a3" providerId="AD" clId="Web-{1C50011B-360C-B022-1F68-0AFEC0BC75F9}" dt="2024-03-04T13:33:47.483" v="123"/>
        <pc:sldMkLst>
          <pc:docMk/>
          <pc:sldMk cId="0" sldId="300"/>
        </pc:sldMkLst>
      </pc:sldChg>
      <pc:sldChg chg="del">
        <pc:chgData name="Daniel Vévoda" userId="S::d.vevoda@gymjs.cz::a485262c-1d75-457f-b660-34c7d3d0c7a3" providerId="AD" clId="Web-{1C50011B-360C-B022-1F68-0AFEC0BC75F9}" dt="2024-03-04T13:32:32.966" v="114"/>
        <pc:sldMkLst>
          <pc:docMk/>
          <pc:sldMk cId="0" sldId="301"/>
        </pc:sldMkLst>
      </pc:sldChg>
      <pc:sldChg chg="del">
        <pc:chgData name="Daniel Vévoda" userId="S::d.vevoda@gymjs.cz::a485262c-1d75-457f-b660-34c7d3d0c7a3" providerId="AD" clId="Web-{1C50011B-360C-B022-1F68-0AFEC0BC75F9}" dt="2024-03-04T13:32:39.388" v="115"/>
        <pc:sldMkLst>
          <pc:docMk/>
          <pc:sldMk cId="0" sldId="302"/>
        </pc:sldMkLst>
      </pc:sldChg>
      <pc:sldChg chg="del">
        <pc:chgData name="Daniel Vévoda" userId="S::d.vevoda@gymjs.cz::a485262c-1d75-457f-b660-34c7d3d0c7a3" providerId="AD" clId="Web-{1C50011B-360C-B022-1F68-0AFEC0BC75F9}" dt="2024-03-04T13:33:39.233" v="122"/>
        <pc:sldMkLst>
          <pc:docMk/>
          <pc:sldMk cId="0" sldId="303"/>
        </pc:sldMkLst>
      </pc:sldChg>
      <pc:sldChg chg="del">
        <pc:chgData name="Daniel Vévoda" userId="S::d.vevoda@gymjs.cz::a485262c-1d75-457f-b660-34c7d3d0c7a3" providerId="AD" clId="Web-{1C50011B-360C-B022-1F68-0AFEC0BC75F9}" dt="2024-03-04T13:33:32.764" v="121"/>
        <pc:sldMkLst>
          <pc:docMk/>
          <pc:sldMk cId="0" sldId="304"/>
        </pc:sldMkLst>
      </pc:sldChg>
      <pc:sldChg chg="del">
        <pc:chgData name="Daniel Vévoda" userId="S::d.vevoda@gymjs.cz::a485262c-1d75-457f-b660-34c7d3d0c7a3" providerId="AD" clId="Web-{1C50011B-360C-B022-1F68-0AFEC0BC75F9}" dt="2024-03-04T13:33:22.655" v="120"/>
        <pc:sldMkLst>
          <pc:docMk/>
          <pc:sldMk cId="0" sldId="305"/>
        </pc:sldMkLst>
      </pc:sldChg>
      <pc:sldChg chg="del">
        <pc:chgData name="Daniel Vévoda" userId="S::d.vevoda@gymjs.cz::a485262c-1d75-457f-b660-34c7d3d0c7a3" providerId="AD" clId="Web-{1C50011B-360C-B022-1F68-0AFEC0BC75F9}" dt="2024-03-04T13:33:17.920" v="119"/>
        <pc:sldMkLst>
          <pc:docMk/>
          <pc:sldMk cId="0" sldId="306"/>
        </pc:sldMkLst>
      </pc:sldChg>
      <pc:sldChg chg="del">
        <pc:chgData name="Daniel Vévoda" userId="S::d.vevoda@gymjs.cz::a485262c-1d75-457f-b660-34c7d3d0c7a3" providerId="AD" clId="Web-{1C50011B-360C-B022-1F68-0AFEC0BC75F9}" dt="2024-03-04T13:33:04.654" v="118"/>
        <pc:sldMkLst>
          <pc:docMk/>
          <pc:sldMk cId="0" sldId="307"/>
        </pc:sldMkLst>
      </pc:sldChg>
      <pc:sldChg chg="del">
        <pc:chgData name="Daniel Vévoda" userId="S::d.vevoda@gymjs.cz::a485262c-1d75-457f-b660-34c7d3d0c7a3" providerId="AD" clId="Web-{1C50011B-360C-B022-1F68-0AFEC0BC75F9}" dt="2024-03-04T13:32:59.185" v="117"/>
        <pc:sldMkLst>
          <pc:docMk/>
          <pc:sldMk cId="0" sldId="308"/>
        </pc:sldMkLst>
      </pc:sldChg>
      <pc:sldChg chg="del">
        <pc:chgData name="Daniel Vévoda" userId="S::d.vevoda@gymjs.cz::a485262c-1d75-457f-b660-34c7d3d0c7a3" providerId="AD" clId="Web-{1C50011B-360C-B022-1F68-0AFEC0BC75F9}" dt="2024-03-04T13:32:53.107" v="116"/>
        <pc:sldMkLst>
          <pc:docMk/>
          <pc:sldMk cId="0" sldId="309"/>
        </pc:sldMkLst>
      </pc:sldChg>
      <pc:sldChg chg="del">
        <pc:chgData name="Daniel Vévoda" userId="S::d.vevoda@gymjs.cz::a485262c-1d75-457f-b660-34c7d3d0c7a3" providerId="AD" clId="Web-{1C50011B-360C-B022-1F68-0AFEC0BC75F9}" dt="2024-03-04T13:31:36.293" v="77"/>
        <pc:sldMkLst>
          <pc:docMk/>
          <pc:sldMk cId="0" sldId="310"/>
        </pc:sldMkLst>
      </pc:sldChg>
      <pc:sldChg chg="addSp delSp modSp modTransition">
        <pc:chgData name="Daniel Vévoda" userId="S::d.vevoda@gymjs.cz::a485262c-1d75-457f-b660-34c7d3d0c7a3" providerId="AD" clId="Web-{1C50011B-360C-B022-1F68-0AFEC0BC75F9}" dt="2024-03-04T13:42:43.371" v="182"/>
        <pc:sldMkLst>
          <pc:docMk/>
          <pc:sldMk cId="2815972667" sldId="311"/>
        </pc:sldMkLst>
        <pc:spChg chg="mod">
          <ac:chgData name="Daniel Vévoda" userId="S::d.vevoda@gymjs.cz::a485262c-1d75-457f-b660-34c7d3d0c7a3" providerId="AD" clId="Web-{1C50011B-360C-B022-1F68-0AFEC0BC75F9}" dt="2024-03-04T13:30:36.198" v="70" actId="20577"/>
          <ac:spMkLst>
            <pc:docMk/>
            <pc:sldMk cId="2815972667" sldId="311"/>
            <ac:spMk id="583" creationId="{00000000-0000-0000-0000-000000000000}"/>
          </ac:spMkLst>
        </pc:spChg>
        <pc:spChg chg="del">
          <ac:chgData name="Daniel Vévoda" userId="S::d.vevoda@gymjs.cz::a485262c-1d75-457f-b660-34c7d3d0c7a3" providerId="AD" clId="Web-{1C50011B-360C-B022-1F68-0AFEC0BC75F9}" dt="2024-03-04T13:30:50.636" v="73"/>
          <ac:spMkLst>
            <pc:docMk/>
            <pc:sldMk cId="2815972667" sldId="311"/>
            <ac:spMk id="591" creationId="{00000000-0000-0000-0000-000000000000}"/>
          </ac:spMkLst>
        </pc:spChg>
        <pc:picChg chg="add mod">
          <ac:chgData name="Daniel Vévoda" userId="S::d.vevoda@gymjs.cz::a485262c-1d75-457f-b660-34c7d3d0c7a3" providerId="AD" clId="Web-{1C50011B-360C-B022-1F68-0AFEC0BC75F9}" dt="2024-03-04T13:30:53.948" v="76" actId="1076"/>
          <ac:picMkLst>
            <pc:docMk/>
            <pc:sldMk cId="2815972667" sldId="311"/>
            <ac:picMk id="2" creationId="{814F62A7-ED85-E93A-2023-0FE3F6E51766}"/>
          </ac:picMkLst>
        </pc:picChg>
      </pc:sldChg>
      <pc:sldChg chg="addSp delSp modSp add replId modTransition">
        <pc:chgData name="Daniel Vévoda" userId="S::d.vevoda@gymjs.cz::a485262c-1d75-457f-b660-34c7d3d0c7a3" providerId="AD" clId="Web-{1C50011B-360C-B022-1F68-0AFEC0BC75F9}" dt="2024-03-04T13:42:53.699" v="187"/>
        <pc:sldMkLst>
          <pc:docMk/>
          <pc:sldMk cId="3292878849" sldId="312"/>
        </pc:sldMkLst>
        <pc:spChg chg="add del mod">
          <ac:chgData name="Daniel Vévoda" userId="S::d.vevoda@gymjs.cz::a485262c-1d75-457f-b660-34c7d3d0c7a3" providerId="AD" clId="Web-{1C50011B-360C-B022-1F68-0AFEC0BC75F9}" dt="2024-03-04T13:35:24.579" v="149"/>
          <ac:spMkLst>
            <pc:docMk/>
            <pc:sldMk cId="3292878849" sldId="312"/>
            <ac:spMk id="3" creationId="{3C68613B-1C64-72BA-215A-04CFBD9EEA7F}"/>
          </ac:spMkLst>
        </pc:spChg>
        <pc:spChg chg="mod">
          <ac:chgData name="Daniel Vévoda" userId="S::d.vevoda@gymjs.cz::a485262c-1d75-457f-b660-34c7d3d0c7a3" providerId="AD" clId="Web-{1C50011B-360C-B022-1F68-0AFEC0BC75F9}" dt="2024-03-04T13:35:31.642" v="152" actId="1076"/>
          <ac:spMkLst>
            <pc:docMk/>
            <pc:sldMk cId="3292878849" sldId="312"/>
            <ac:spMk id="473" creationId="{00000000-0000-0000-0000-000000000000}"/>
          </ac:spMkLst>
        </pc:spChg>
        <pc:spChg chg="del">
          <ac:chgData name="Daniel Vévoda" userId="S::d.vevoda@gymjs.cz::a485262c-1d75-457f-b660-34c7d3d0c7a3" providerId="AD" clId="Web-{1C50011B-360C-B022-1F68-0AFEC0BC75F9}" dt="2024-03-04T13:34:54.797" v="132"/>
          <ac:spMkLst>
            <pc:docMk/>
            <pc:sldMk cId="3292878849" sldId="312"/>
            <ac:spMk id="474" creationId="{00000000-0000-0000-0000-000000000000}"/>
          </ac:spMkLst>
        </pc:spChg>
      </pc:sldChg>
    </pc:docChg>
  </pc:docChgLst>
  <pc:docChgLst>
    <pc:chgData name="Uživatel typu Host" userId="S::urn:spo:anon#3130264e95980257aa5fd71c1998e1cc3de148c1394f0cde06fd672a93b13984::" providerId="AD" clId="Web-{4F1F0E5E-D3C7-1111-1011-F1E0C5701152}"/>
    <pc:docChg chg="addSld modSld sldOrd">
      <pc:chgData name="Uživatel typu Host" userId="S::urn:spo:anon#3130264e95980257aa5fd71c1998e1cc3de148c1394f0cde06fd672a93b13984::" providerId="AD" clId="Web-{4F1F0E5E-D3C7-1111-1011-F1E0C5701152}" dt="2024-03-03T12:30:07.380" v="221"/>
      <pc:docMkLst>
        <pc:docMk/>
      </pc:docMkLst>
      <pc:sldChg chg="modSp">
        <pc:chgData name="Uživatel typu Host" userId="S::urn:spo:anon#3130264e95980257aa5fd71c1998e1cc3de148c1394f0cde06fd672a93b13984::" providerId="AD" clId="Web-{4F1F0E5E-D3C7-1111-1011-F1E0C5701152}" dt="2024-03-03T11:40:09.153" v="110" actId="1076"/>
        <pc:sldMkLst>
          <pc:docMk/>
          <pc:sldMk cId="0" sldId="260"/>
        </pc:sldMkLst>
        <pc:grpChg chg="mod">
          <ac:chgData name="Uživatel typu Host" userId="S::urn:spo:anon#3130264e95980257aa5fd71c1998e1cc3de148c1394f0cde06fd672a93b13984::" providerId="AD" clId="Web-{4F1F0E5E-D3C7-1111-1011-F1E0C5701152}" dt="2024-03-03T11:40:09.153" v="110" actId="1076"/>
          <ac:grpSpMkLst>
            <pc:docMk/>
            <pc:sldMk cId="0" sldId="260"/>
            <ac:grpSpMk id="515" creationId="{00000000-0000-0000-0000-000000000000}"/>
          </ac:grpSpMkLst>
        </pc:grpChg>
      </pc:sldChg>
      <pc:sldChg chg="ord">
        <pc:chgData name="Uživatel typu Host" userId="S::urn:spo:anon#3130264e95980257aa5fd71c1998e1cc3de148c1394f0cde06fd672a93b13984::" providerId="AD" clId="Web-{4F1F0E5E-D3C7-1111-1011-F1E0C5701152}" dt="2024-03-03T11:12:39.177" v="16"/>
        <pc:sldMkLst>
          <pc:docMk/>
          <pc:sldMk cId="0" sldId="261"/>
        </pc:sldMkLst>
      </pc:sldChg>
      <pc:sldChg chg="addSp delSp modSp ord">
        <pc:chgData name="Uživatel typu Host" userId="S::urn:spo:anon#3130264e95980257aa5fd71c1998e1cc3de148c1394f0cde06fd672a93b13984::" providerId="AD" clId="Web-{4F1F0E5E-D3C7-1111-1011-F1E0C5701152}" dt="2024-03-03T12:30:07.380" v="221"/>
        <pc:sldMkLst>
          <pc:docMk/>
          <pc:sldMk cId="0" sldId="266"/>
        </pc:sldMkLst>
        <pc:spChg chg="add del mod">
          <ac:chgData name="Uživatel typu Host" userId="S::urn:spo:anon#3130264e95980257aa5fd71c1998e1cc3de148c1394f0cde06fd672a93b13984::" providerId="AD" clId="Web-{4F1F0E5E-D3C7-1111-1011-F1E0C5701152}" dt="2024-03-03T11:56:30.571" v="220" actId="20577"/>
          <ac:spMkLst>
            <pc:docMk/>
            <pc:sldMk cId="0" sldId="266"/>
            <ac:spMk id="2" creationId="{45B76632-8DFB-9053-392E-21464C7B3F21}"/>
          </ac:spMkLst>
        </pc:spChg>
        <pc:spChg chg="mod">
          <ac:chgData name="Uživatel typu Host" userId="S::urn:spo:anon#3130264e95980257aa5fd71c1998e1cc3de148c1394f0cde06fd672a93b13984::" providerId="AD" clId="Web-{4F1F0E5E-D3C7-1111-1011-F1E0C5701152}" dt="2024-03-03T11:48:40.480" v="161" actId="20577"/>
          <ac:spMkLst>
            <pc:docMk/>
            <pc:sldMk cId="0" sldId="266"/>
            <ac:spMk id="840" creationId="{00000000-0000-0000-0000-000000000000}"/>
          </ac:spMkLst>
        </pc:spChg>
        <pc:grpChg chg="del">
          <ac:chgData name="Uživatel typu Host" userId="S::urn:spo:anon#3130264e95980257aa5fd71c1998e1cc3de148c1394f0cde06fd672a93b13984::" providerId="AD" clId="Web-{4F1F0E5E-D3C7-1111-1011-F1E0C5701152}" dt="2024-03-03T11:40:20.653" v="111"/>
          <ac:grpSpMkLst>
            <pc:docMk/>
            <pc:sldMk cId="0" sldId="266"/>
            <ac:grpSpMk id="841" creationId="{00000000-0000-0000-0000-000000000000}"/>
          </ac:grpSpMkLst>
        </pc:grpChg>
        <pc:picChg chg="add mod">
          <ac:chgData name="Uživatel typu Host" userId="S::urn:spo:anon#3130264e95980257aa5fd71c1998e1cc3de148c1394f0cde06fd672a93b13984::" providerId="AD" clId="Web-{4F1F0E5E-D3C7-1111-1011-F1E0C5701152}" dt="2024-03-03T12:30:07.380" v="221"/>
          <ac:picMkLst>
            <pc:docMk/>
            <pc:sldMk cId="0" sldId="266"/>
            <ac:picMk id="3" creationId="{7228588C-0BC7-3609-B789-E98219EE1D56}"/>
          </ac:picMkLst>
        </pc:picChg>
      </pc:sldChg>
      <pc:sldChg chg="addSp delSp modSp add replId">
        <pc:chgData name="Uživatel typu Host" userId="S::urn:spo:anon#3130264e95980257aa5fd71c1998e1cc3de148c1394f0cde06fd672a93b13984::" providerId="AD" clId="Web-{4F1F0E5E-D3C7-1111-1011-F1E0C5701152}" dt="2024-03-03T11:39:58.089" v="109"/>
        <pc:sldMkLst>
          <pc:docMk/>
          <pc:sldMk cId="2815972667" sldId="311"/>
        </pc:sldMkLst>
        <pc:spChg chg="mod">
          <ac:chgData name="Uživatel typu Host" userId="S::urn:spo:anon#3130264e95980257aa5fd71c1998e1cc3de148c1394f0cde06fd672a93b13984::" providerId="AD" clId="Web-{4F1F0E5E-D3C7-1111-1011-F1E0C5701152}" dt="2024-03-03T11:31:18.041" v="103" actId="20577"/>
          <ac:spMkLst>
            <pc:docMk/>
            <pc:sldMk cId="2815972667" sldId="311"/>
            <ac:spMk id="583" creationId="{00000000-0000-0000-0000-000000000000}"/>
          </ac:spMkLst>
        </pc:spChg>
        <pc:spChg chg="mod">
          <ac:chgData name="Uživatel typu Host" userId="S::urn:spo:anon#3130264e95980257aa5fd71c1998e1cc3de148c1394f0cde06fd672a93b13984::" providerId="AD" clId="Web-{4F1F0E5E-D3C7-1111-1011-F1E0C5701152}" dt="2024-03-03T11:12:10.550" v="14" actId="20577"/>
          <ac:spMkLst>
            <pc:docMk/>
            <pc:sldMk cId="2815972667" sldId="311"/>
            <ac:spMk id="584" creationId="{00000000-0000-0000-0000-000000000000}"/>
          </ac:spMkLst>
        </pc:spChg>
        <pc:picChg chg="del">
          <ac:chgData name="Uživatel typu Host" userId="S::urn:spo:anon#3130264e95980257aa5fd71c1998e1cc3de148c1394f0cde06fd672a93b13984::" providerId="AD" clId="Web-{4F1F0E5E-D3C7-1111-1011-F1E0C5701152}" dt="2024-03-03T11:31:18.900" v="104"/>
          <ac:picMkLst>
            <pc:docMk/>
            <pc:sldMk cId="2815972667" sldId="311"/>
            <ac:picMk id="3" creationId="{6611ADF9-6159-20CA-B306-F3D5DBAAFC13}"/>
          </ac:picMkLst>
        </pc:picChg>
        <pc:picChg chg="add del">
          <ac:chgData name="Uživatel typu Host" userId="S::urn:spo:anon#3130264e95980257aa5fd71c1998e1cc3de148c1394f0cde06fd672a93b13984::" providerId="AD" clId="Web-{4F1F0E5E-D3C7-1111-1011-F1E0C5701152}" dt="2024-03-03T11:39:58.089" v="109"/>
          <ac:picMkLst>
            <pc:docMk/>
            <pc:sldMk cId="2815972667" sldId="311"/>
            <ac:picMk id="5" creationId="{224D47B8-B4B7-A85D-7151-623015C08440}"/>
          </ac:picMkLst>
        </pc:picChg>
      </pc:sldChg>
    </pc:docChg>
  </pc:docChgLst>
  <pc:docChgLst>
    <pc:chgData name="Daniel Vévoda" userId="S::d.vevoda@gymjs.cz::a485262c-1d75-457f-b660-34c7d3d0c7a3" providerId="AD" clId="Web-{43B1D815-3250-B2AA-2985-E0EE1C409170}"/>
    <pc:docChg chg="modSld sldOrd">
      <pc:chgData name="Daniel Vévoda" userId="S::d.vevoda@gymjs.cz::a485262c-1d75-457f-b660-34c7d3d0c7a3" providerId="AD" clId="Web-{43B1D815-3250-B2AA-2985-E0EE1C409170}" dt="2024-03-02T11:11:30.414" v="101"/>
      <pc:docMkLst>
        <pc:docMk/>
      </pc:docMkLst>
      <pc:sldChg chg="delSp modSp ord">
        <pc:chgData name="Daniel Vévoda" userId="S::d.vevoda@gymjs.cz::a485262c-1d75-457f-b660-34c7d3d0c7a3" providerId="AD" clId="Web-{43B1D815-3250-B2AA-2985-E0EE1C409170}" dt="2024-03-02T11:11:30.414" v="101"/>
        <pc:sldMkLst>
          <pc:docMk/>
          <pc:sldMk cId="0" sldId="259"/>
        </pc:sldMkLst>
        <pc:spChg chg="mod">
          <ac:chgData name="Daniel Vévoda" userId="S::d.vevoda@gymjs.cz::a485262c-1d75-457f-b660-34c7d3d0c7a3" providerId="AD" clId="Web-{43B1D815-3250-B2AA-2985-E0EE1C409170}" dt="2024-03-02T11:11:28.586" v="100" actId="1076"/>
          <ac:spMkLst>
            <pc:docMk/>
            <pc:sldMk cId="0" sldId="259"/>
            <ac:spMk id="473" creationId="{00000000-0000-0000-0000-000000000000}"/>
          </ac:spMkLst>
        </pc:spChg>
        <pc:grpChg chg="del">
          <ac:chgData name="Daniel Vévoda" userId="S::d.vevoda@gymjs.cz::a485262c-1d75-457f-b660-34c7d3d0c7a3" providerId="AD" clId="Web-{43B1D815-3250-B2AA-2985-E0EE1C409170}" dt="2024-03-02T11:11:30.414" v="101"/>
          <ac:grpSpMkLst>
            <pc:docMk/>
            <pc:sldMk cId="0" sldId="259"/>
            <ac:grpSpMk id="477" creationId="{00000000-0000-0000-0000-000000000000}"/>
          </ac:grpSpMkLst>
        </pc:grpChg>
      </pc:sldChg>
      <pc:sldChg chg="addSp modSp">
        <pc:chgData name="Daniel Vévoda" userId="S::d.vevoda@gymjs.cz::a485262c-1d75-457f-b660-34c7d3d0c7a3" providerId="AD" clId="Web-{43B1D815-3250-B2AA-2985-E0EE1C409170}" dt="2024-03-02T11:10:54.710" v="89" actId="1076"/>
        <pc:sldMkLst>
          <pc:docMk/>
          <pc:sldMk cId="0" sldId="263"/>
        </pc:sldMkLst>
        <pc:spChg chg="add mod">
          <ac:chgData name="Daniel Vévoda" userId="S::d.vevoda@gymjs.cz::a485262c-1d75-457f-b660-34c7d3d0c7a3" providerId="AD" clId="Web-{43B1D815-3250-B2AA-2985-E0EE1C409170}" dt="2024-03-02T11:08:58.642" v="79" actId="14100"/>
          <ac:spMkLst>
            <pc:docMk/>
            <pc:sldMk cId="0" sldId="263"/>
            <ac:spMk id="4" creationId="{45DAECDD-C883-9E69-23DF-1A7413A5F6E4}"/>
          </ac:spMkLst>
        </pc:spChg>
        <pc:spChg chg="mod">
          <ac:chgData name="Daniel Vévoda" userId="S::d.vevoda@gymjs.cz::a485262c-1d75-457f-b660-34c7d3d0c7a3" providerId="AD" clId="Web-{43B1D815-3250-B2AA-2985-E0EE1C409170}" dt="2024-03-02T11:05:59.256" v="61" actId="20577"/>
          <ac:spMkLst>
            <pc:docMk/>
            <pc:sldMk cId="0" sldId="263"/>
            <ac:spMk id="670" creationId="{00000000-0000-0000-0000-000000000000}"/>
          </ac:spMkLst>
        </pc:spChg>
        <pc:picChg chg="add mod">
          <ac:chgData name="Daniel Vévoda" userId="S::d.vevoda@gymjs.cz::a485262c-1d75-457f-b660-34c7d3d0c7a3" providerId="AD" clId="Web-{43B1D815-3250-B2AA-2985-E0EE1C409170}" dt="2024-03-02T11:07:28.857" v="72" actId="1076"/>
          <ac:picMkLst>
            <pc:docMk/>
            <pc:sldMk cId="0" sldId="263"/>
            <ac:picMk id="2" creationId="{05917146-17A6-4D3D-EBA5-3C079C49F9FF}"/>
          </ac:picMkLst>
        </pc:picChg>
        <pc:picChg chg="add mod">
          <ac:chgData name="Daniel Vévoda" userId="S::d.vevoda@gymjs.cz::a485262c-1d75-457f-b660-34c7d3d0c7a3" providerId="AD" clId="Web-{43B1D815-3250-B2AA-2985-E0EE1C409170}" dt="2024-03-02T11:07:31.264" v="73" actId="1076"/>
          <ac:picMkLst>
            <pc:docMk/>
            <pc:sldMk cId="0" sldId="263"/>
            <ac:picMk id="3" creationId="{FFB814C8-A38E-14D4-E79C-94C3947BE8E2}"/>
          </ac:picMkLst>
        </pc:picChg>
        <pc:picChg chg="add mod modCrop">
          <ac:chgData name="Daniel Vévoda" userId="S::d.vevoda@gymjs.cz::a485262c-1d75-457f-b660-34c7d3d0c7a3" providerId="AD" clId="Web-{43B1D815-3250-B2AA-2985-E0EE1C409170}" dt="2024-03-02T11:10:54.710" v="89" actId="1076"/>
          <ac:picMkLst>
            <pc:docMk/>
            <pc:sldMk cId="0" sldId="263"/>
            <ac:picMk id="5" creationId="{4C9317E0-659B-AD93-9361-F4421962C6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d4959418b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d4959418b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d4959418b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d4959418b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81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e3a2d3abcf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e3a2d3abcf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3a2d3abcf_1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3a2d3abcf_1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e3a2d3abcf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e3a2d3abcf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fb8d6ea6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fb8d6ea6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fb8d6ea6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fb8d6ea6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38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0" name="Google Shape;5180;ge2a7cdf8b9_1_3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1" name="Google Shape;5181;ge2a7cdf8b9_1_3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83413" y="949175"/>
            <a:ext cx="5876100" cy="24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03223" y="3579650"/>
            <a:ext cx="2734800" cy="7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050" y="0"/>
            <a:ext cx="72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050" y="4421625"/>
            <a:ext cx="720600" cy="7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xfrm>
            <a:off x="1715938" y="1755788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hasCustomPrompt="1"/>
          </p:nvPr>
        </p:nvSpPr>
        <p:spPr>
          <a:xfrm>
            <a:off x="713400" y="1994694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2"/>
          </p:nvPr>
        </p:nvSpPr>
        <p:spPr>
          <a:xfrm>
            <a:off x="1715950" y="2065747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3" hasCustomPrompt="1"/>
          </p:nvPr>
        </p:nvSpPr>
        <p:spPr>
          <a:xfrm>
            <a:off x="4708925" y="1994694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4" hasCustomPrompt="1"/>
          </p:nvPr>
        </p:nvSpPr>
        <p:spPr>
          <a:xfrm>
            <a:off x="713400" y="3602788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5" hasCustomPrompt="1"/>
          </p:nvPr>
        </p:nvSpPr>
        <p:spPr>
          <a:xfrm>
            <a:off x="4708973" y="3602788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6"/>
          </p:nvPr>
        </p:nvSpPr>
        <p:spPr>
          <a:xfrm>
            <a:off x="5711513" y="1755788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7"/>
          </p:nvPr>
        </p:nvSpPr>
        <p:spPr>
          <a:xfrm>
            <a:off x="5711525" y="2065747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1715938" y="3323739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9"/>
          </p:nvPr>
        </p:nvSpPr>
        <p:spPr>
          <a:xfrm>
            <a:off x="1715950" y="3637510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3"/>
          </p:nvPr>
        </p:nvSpPr>
        <p:spPr>
          <a:xfrm>
            <a:off x="5711513" y="3323739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4"/>
          </p:nvPr>
        </p:nvSpPr>
        <p:spPr>
          <a:xfrm>
            <a:off x="5711525" y="3637510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5"/>
          </p:nvPr>
        </p:nvSpPr>
        <p:spPr>
          <a:xfrm>
            <a:off x="2171700" y="452325"/>
            <a:ext cx="4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0" y="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3"/>
          <p:cNvGrpSpPr/>
          <p:nvPr/>
        </p:nvGrpSpPr>
        <p:grpSpPr>
          <a:xfrm>
            <a:off x="190450" y="519990"/>
            <a:ext cx="8741836" cy="507900"/>
            <a:chOff x="190450" y="519990"/>
            <a:chExt cx="8741836" cy="507900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90450" y="519990"/>
              <a:ext cx="8741819" cy="507900"/>
              <a:chOff x="190450" y="519990"/>
              <a:chExt cx="8741819" cy="507900"/>
            </a:xfrm>
          </p:grpSpPr>
          <p:grpSp>
            <p:nvGrpSpPr>
              <p:cNvPr id="99" name="Google Shape;99;p13"/>
              <p:cNvGrpSpPr/>
              <p:nvPr/>
            </p:nvGrpSpPr>
            <p:grpSpPr>
              <a:xfrm>
                <a:off x="190450" y="531356"/>
                <a:ext cx="8741819" cy="485108"/>
                <a:chOff x="0" y="1756825"/>
                <a:chExt cx="3894600" cy="461700"/>
              </a:xfrm>
            </p:grpSpPr>
            <p:cxnSp>
              <p:nvCxnSpPr>
                <p:cNvPr id="100" name="Google Shape;100;p13"/>
                <p:cNvCxnSpPr/>
                <p:nvPr/>
              </p:nvCxnSpPr>
              <p:spPr>
                <a:xfrm>
                  <a:off x="0" y="17568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" name="Google Shape;101;p13"/>
                <p:cNvCxnSpPr/>
                <p:nvPr/>
              </p:nvCxnSpPr>
              <p:spPr>
                <a:xfrm>
                  <a:off x="0" y="1910717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" name="Google Shape;102;p13"/>
                <p:cNvCxnSpPr/>
                <p:nvPr/>
              </p:nvCxnSpPr>
              <p:spPr>
                <a:xfrm>
                  <a:off x="0" y="2064614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" name="Google Shape;103;p13"/>
                <p:cNvCxnSpPr/>
                <p:nvPr/>
              </p:nvCxnSpPr>
              <p:spPr>
                <a:xfrm>
                  <a:off x="0" y="22185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04" name="Google Shape;104;p13"/>
              <p:cNvCxnSpPr/>
              <p:nvPr/>
            </p:nvCxnSpPr>
            <p:spPr>
              <a:xfrm>
                <a:off x="289225" y="519990"/>
                <a:ext cx="0" cy="507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13"/>
              <p:cNvCxnSpPr/>
              <p:nvPr/>
            </p:nvCxnSpPr>
            <p:spPr>
              <a:xfrm>
                <a:off x="190450" y="519990"/>
                <a:ext cx="0" cy="507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13"/>
              <p:cNvCxnSpPr/>
              <p:nvPr/>
            </p:nvCxnSpPr>
            <p:spPr>
              <a:xfrm>
                <a:off x="8932269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13"/>
              <p:cNvCxnSpPr/>
              <p:nvPr/>
            </p:nvCxnSpPr>
            <p:spPr>
              <a:xfrm>
                <a:off x="1312338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13"/>
              <p:cNvCxnSpPr/>
              <p:nvPr/>
            </p:nvCxnSpPr>
            <p:spPr>
              <a:xfrm>
                <a:off x="7831663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" name="Google Shape;109;p13"/>
            <p:cNvGrpSpPr/>
            <p:nvPr/>
          </p:nvGrpSpPr>
          <p:grpSpPr>
            <a:xfrm>
              <a:off x="7450850" y="693050"/>
              <a:ext cx="1481436" cy="161700"/>
              <a:chOff x="0" y="1910717"/>
              <a:chExt cx="660000" cy="153897"/>
            </a:xfrm>
          </p:grpSpPr>
          <p:cxnSp>
            <p:nvCxnSpPr>
              <p:cNvPr id="110" name="Google Shape;110;p13"/>
              <p:cNvCxnSpPr/>
              <p:nvPr/>
            </p:nvCxnSpPr>
            <p:spPr>
              <a:xfrm>
                <a:off x="0" y="1910717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13"/>
              <p:cNvCxnSpPr/>
              <p:nvPr/>
            </p:nvCxnSpPr>
            <p:spPr>
              <a:xfrm>
                <a:off x="0" y="2064614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2037750" y="3076625"/>
            <a:ext cx="32577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2037750" y="1586050"/>
            <a:ext cx="5781900" cy="13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00" b="1"/>
            </a:lvl9pPr>
          </a:lstStyle>
          <a:p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-7050" y="0"/>
            <a:ext cx="72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-7050" y="4421625"/>
            <a:ext cx="720600" cy="7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171778" y="4652332"/>
            <a:ext cx="362945" cy="260986"/>
          </a:xfrm>
          <a:custGeom>
            <a:avLst/>
            <a:gdLst/>
            <a:ahLst/>
            <a:cxnLst/>
            <a:rect l="l" t="t" r="r" b="b"/>
            <a:pathLst>
              <a:path w="15353" h="11040" extrusionOk="0">
                <a:moveTo>
                  <a:pt x="4069" y="1"/>
                </a:moveTo>
                <a:lnTo>
                  <a:pt x="976" y="4693"/>
                </a:lnTo>
                <a:cubicBezTo>
                  <a:pt x="380" y="5561"/>
                  <a:pt x="0" y="6483"/>
                  <a:pt x="0" y="7568"/>
                </a:cubicBezTo>
                <a:cubicBezTo>
                  <a:pt x="0" y="9738"/>
                  <a:pt x="1600" y="11013"/>
                  <a:pt x="3336" y="11013"/>
                </a:cubicBezTo>
                <a:cubicBezTo>
                  <a:pt x="5262" y="11013"/>
                  <a:pt x="6673" y="9575"/>
                  <a:pt x="6673" y="7568"/>
                </a:cubicBezTo>
                <a:cubicBezTo>
                  <a:pt x="6673" y="6456"/>
                  <a:pt x="6211" y="5398"/>
                  <a:pt x="5235" y="4747"/>
                </a:cubicBezTo>
                <a:lnTo>
                  <a:pt x="7296" y="28"/>
                </a:lnTo>
                <a:lnTo>
                  <a:pt x="7296" y="1"/>
                </a:lnTo>
                <a:close/>
                <a:moveTo>
                  <a:pt x="12179" y="1"/>
                </a:moveTo>
                <a:lnTo>
                  <a:pt x="9087" y="4693"/>
                </a:lnTo>
                <a:cubicBezTo>
                  <a:pt x="8490" y="5561"/>
                  <a:pt x="8110" y="6483"/>
                  <a:pt x="8110" y="7568"/>
                </a:cubicBezTo>
                <a:cubicBezTo>
                  <a:pt x="8110" y="9738"/>
                  <a:pt x="9710" y="11040"/>
                  <a:pt x="11419" y="11040"/>
                </a:cubicBezTo>
                <a:cubicBezTo>
                  <a:pt x="13372" y="11040"/>
                  <a:pt x="14783" y="9575"/>
                  <a:pt x="14783" y="7568"/>
                </a:cubicBezTo>
                <a:cubicBezTo>
                  <a:pt x="14783" y="6456"/>
                  <a:pt x="14321" y="5398"/>
                  <a:pt x="13291" y="4720"/>
                </a:cubicBezTo>
                <a:lnTo>
                  <a:pt x="1535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8430725" y="0"/>
            <a:ext cx="72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2357240" y="2308050"/>
            <a:ext cx="3361500" cy="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 idx="2" hasCustomPrompt="1"/>
          </p:nvPr>
        </p:nvSpPr>
        <p:spPr>
          <a:xfrm>
            <a:off x="6283375" y="2202301"/>
            <a:ext cx="13593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"/>
          </p:nvPr>
        </p:nvSpPr>
        <p:spPr>
          <a:xfrm>
            <a:off x="2992340" y="3033024"/>
            <a:ext cx="2726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8430725" y="0"/>
            <a:ext cx="720600" cy="7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4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6"/>
          <p:cNvGrpSpPr/>
          <p:nvPr/>
        </p:nvGrpSpPr>
        <p:grpSpPr>
          <a:xfrm>
            <a:off x="190450" y="519990"/>
            <a:ext cx="8741836" cy="507900"/>
            <a:chOff x="190450" y="519990"/>
            <a:chExt cx="8741836" cy="507900"/>
          </a:xfrm>
        </p:grpSpPr>
        <p:grpSp>
          <p:nvGrpSpPr>
            <p:cNvPr id="126" name="Google Shape;126;p16"/>
            <p:cNvGrpSpPr/>
            <p:nvPr/>
          </p:nvGrpSpPr>
          <p:grpSpPr>
            <a:xfrm>
              <a:off x="190450" y="519990"/>
              <a:ext cx="8741819" cy="507900"/>
              <a:chOff x="190450" y="519990"/>
              <a:chExt cx="8741819" cy="507900"/>
            </a:xfrm>
          </p:grpSpPr>
          <p:grpSp>
            <p:nvGrpSpPr>
              <p:cNvPr id="127" name="Google Shape;127;p16"/>
              <p:cNvGrpSpPr/>
              <p:nvPr/>
            </p:nvGrpSpPr>
            <p:grpSpPr>
              <a:xfrm>
                <a:off x="190450" y="531356"/>
                <a:ext cx="8741819" cy="485108"/>
                <a:chOff x="0" y="1756825"/>
                <a:chExt cx="3894600" cy="461700"/>
              </a:xfrm>
            </p:grpSpPr>
            <p:cxnSp>
              <p:nvCxnSpPr>
                <p:cNvPr id="128" name="Google Shape;128;p16"/>
                <p:cNvCxnSpPr/>
                <p:nvPr/>
              </p:nvCxnSpPr>
              <p:spPr>
                <a:xfrm>
                  <a:off x="0" y="17568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16"/>
                <p:cNvCxnSpPr/>
                <p:nvPr/>
              </p:nvCxnSpPr>
              <p:spPr>
                <a:xfrm>
                  <a:off x="0" y="1910717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16"/>
                <p:cNvCxnSpPr/>
                <p:nvPr/>
              </p:nvCxnSpPr>
              <p:spPr>
                <a:xfrm>
                  <a:off x="0" y="2064614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" name="Google Shape;131;p16"/>
                <p:cNvCxnSpPr/>
                <p:nvPr/>
              </p:nvCxnSpPr>
              <p:spPr>
                <a:xfrm>
                  <a:off x="0" y="22185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32" name="Google Shape;132;p16"/>
              <p:cNvCxnSpPr/>
              <p:nvPr/>
            </p:nvCxnSpPr>
            <p:spPr>
              <a:xfrm>
                <a:off x="289225" y="519990"/>
                <a:ext cx="0" cy="507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16"/>
              <p:cNvCxnSpPr/>
              <p:nvPr/>
            </p:nvCxnSpPr>
            <p:spPr>
              <a:xfrm>
                <a:off x="190450" y="519990"/>
                <a:ext cx="0" cy="507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16"/>
              <p:cNvCxnSpPr/>
              <p:nvPr/>
            </p:nvCxnSpPr>
            <p:spPr>
              <a:xfrm>
                <a:off x="8932269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16"/>
              <p:cNvCxnSpPr/>
              <p:nvPr/>
            </p:nvCxnSpPr>
            <p:spPr>
              <a:xfrm>
                <a:off x="1312338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16"/>
              <p:cNvCxnSpPr/>
              <p:nvPr/>
            </p:nvCxnSpPr>
            <p:spPr>
              <a:xfrm>
                <a:off x="7831663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7" name="Google Shape;137;p16"/>
            <p:cNvGrpSpPr/>
            <p:nvPr/>
          </p:nvGrpSpPr>
          <p:grpSpPr>
            <a:xfrm>
              <a:off x="7450850" y="693050"/>
              <a:ext cx="1481436" cy="161700"/>
              <a:chOff x="0" y="1910717"/>
              <a:chExt cx="660000" cy="153897"/>
            </a:xfrm>
          </p:grpSpPr>
          <p:cxnSp>
            <p:nvCxnSpPr>
              <p:cNvPr id="138" name="Google Shape;138;p16"/>
              <p:cNvCxnSpPr/>
              <p:nvPr/>
            </p:nvCxnSpPr>
            <p:spPr>
              <a:xfrm>
                <a:off x="0" y="1910717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16"/>
              <p:cNvCxnSpPr/>
              <p:nvPr/>
            </p:nvCxnSpPr>
            <p:spPr>
              <a:xfrm>
                <a:off x="0" y="2064614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1"/>
          </p:nvPr>
        </p:nvSpPr>
        <p:spPr>
          <a:xfrm>
            <a:off x="1466898" y="3534375"/>
            <a:ext cx="25125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2"/>
          </p:nvPr>
        </p:nvSpPr>
        <p:spPr>
          <a:xfrm>
            <a:off x="1466995" y="3927296"/>
            <a:ext cx="25125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3"/>
          </p:nvPr>
        </p:nvSpPr>
        <p:spPr>
          <a:xfrm>
            <a:off x="5037898" y="3534375"/>
            <a:ext cx="25125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4"/>
          </p:nvPr>
        </p:nvSpPr>
        <p:spPr>
          <a:xfrm>
            <a:off x="5037995" y="3927296"/>
            <a:ext cx="25125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0" y="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/>
          <p:nvPr/>
        </p:nvSpPr>
        <p:spPr>
          <a:xfrm>
            <a:off x="4910675" y="0"/>
            <a:ext cx="4233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ubTitle" idx="1"/>
          </p:nvPr>
        </p:nvSpPr>
        <p:spPr>
          <a:xfrm>
            <a:off x="5854325" y="815750"/>
            <a:ext cx="2459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ubTitle" idx="2"/>
          </p:nvPr>
        </p:nvSpPr>
        <p:spPr>
          <a:xfrm>
            <a:off x="5854325" y="1125125"/>
            <a:ext cx="2459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subTitle" idx="3"/>
          </p:nvPr>
        </p:nvSpPr>
        <p:spPr>
          <a:xfrm>
            <a:off x="5854325" y="2094363"/>
            <a:ext cx="2459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4"/>
          </p:nvPr>
        </p:nvSpPr>
        <p:spPr>
          <a:xfrm>
            <a:off x="5854325" y="2401867"/>
            <a:ext cx="2459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5"/>
          </p:nvPr>
        </p:nvSpPr>
        <p:spPr>
          <a:xfrm>
            <a:off x="5854325" y="3371100"/>
            <a:ext cx="2459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6"/>
          </p:nvPr>
        </p:nvSpPr>
        <p:spPr>
          <a:xfrm>
            <a:off x="5854325" y="3684150"/>
            <a:ext cx="2459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1076250" y="1833000"/>
            <a:ext cx="27582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8"/>
          <p:cNvGrpSpPr/>
          <p:nvPr/>
        </p:nvGrpSpPr>
        <p:grpSpPr>
          <a:xfrm>
            <a:off x="190450" y="519990"/>
            <a:ext cx="8741836" cy="507900"/>
            <a:chOff x="190450" y="519990"/>
            <a:chExt cx="8741836" cy="507900"/>
          </a:xfrm>
        </p:grpSpPr>
        <p:grpSp>
          <p:nvGrpSpPr>
            <p:cNvPr id="157" name="Google Shape;157;p18"/>
            <p:cNvGrpSpPr/>
            <p:nvPr/>
          </p:nvGrpSpPr>
          <p:grpSpPr>
            <a:xfrm>
              <a:off x="190450" y="519990"/>
              <a:ext cx="8741819" cy="507900"/>
              <a:chOff x="190450" y="519990"/>
              <a:chExt cx="8741819" cy="507900"/>
            </a:xfrm>
          </p:grpSpPr>
          <p:grpSp>
            <p:nvGrpSpPr>
              <p:cNvPr id="158" name="Google Shape;158;p18"/>
              <p:cNvGrpSpPr/>
              <p:nvPr/>
            </p:nvGrpSpPr>
            <p:grpSpPr>
              <a:xfrm>
                <a:off x="190450" y="531356"/>
                <a:ext cx="8741819" cy="485108"/>
                <a:chOff x="0" y="1756825"/>
                <a:chExt cx="3894600" cy="461700"/>
              </a:xfrm>
            </p:grpSpPr>
            <p:cxnSp>
              <p:nvCxnSpPr>
                <p:cNvPr id="159" name="Google Shape;159;p18"/>
                <p:cNvCxnSpPr/>
                <p:nvPr/>
              </p:nvCxnSpPr>
              <p:spPr>
                <a:xfrm>
                  <a:off x="0" y="17568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" name="Google Shape;160;p18"/>
                <p:cNvCxnSpPr/>
                <p:nvPr/>
              </p:nvCxnSpPr>
              <p:spPr>
                <a:xfrm>
                  <a:off x="0" y="1910717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" name="Google Shape;161;p18"/>
                <p:cNvCxnSpPr/>
                <p:nvPr/>
              </p:nvCxnSpPr>
              <p:spPr>
                <a:xfrm>
                  <a:off x="0" y="2064614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" name="Google Shape;162;p18"/>
                <p:cNvCxnSpPr/>
                <p:nvPr/>
              </p:nvCxnSpPr>
              <p:spPr>
                <a:xfrm>
                  <a:off x="0" y="22185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63" name="Google Shape;163;p18"/>
              <p:cNvCxnSpPr/>
              <p:nvPr/>
            </p:nvCxnSpPr>
            <p:spPr>
              <a:xfrm>
                <a:off x="289225" y="519990"/>
                <a:ext cx="0" cy="507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18"/>
              <p:cNvCxnSpPr/>
              <p:nvPr/>
            </p:nvCxnSpPr>
            <p:spPr>
              <a:xfrm>
                <a:off x="190450" y="519990"/>
                <a:ext cx="0" cy="507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18"/>
              <p:cNvCxnSpPr/>
              <p:nvPr/>
            </p:nvCxnSpPr>
            <p:spPr>
              <a:xfrm>
                <a:off x="8932269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18"/>
              <p:cNvCxnSpPr/>
              <p:nvPr/>
            </p:nvCxnSpPr>
            <p:spPr>
              <a:xfrm>
                <a:off x="1312338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18"/>
              <p:cNvCxnSpPr/>
              <p:nvPr/>
            </p:nvCxnSpPr>
            <p:spPr>
              <a:xfrm>
                <a:off x="7831663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8" name="Google Shape;168;p18"/>
            <p:cNvGrpSpPr/>
            <p:nvPr/>
          </p:nvGrpSpPr>
          <p:grpSpPr>
            <a:xfrm>
              <a:off x="7450850" y="693050"/>
              <a:ext cx="1481436" cy="161700"/>
              <a:chOff x="0" y="1910717"/>
              <a:chExt cx="660000" cy="153897"/>
            </a:xfrm>
          </p:grpSpPr>
          <p:cxnSp>
            <p:nvCxnSpPr>
              <p:cNvPr id="169" name="Google Shape;169;p18"/>
              <p:cNvCxnSpPr/>
              <p:nvPr/>
            </p:nvCxnSpPr>
            <p:spPr>
              <a:xfrm>
                <a:off x="0" y="1910717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18"/>
              <p:cNvCxnSpPr/>
              <p:nvPr/>
            </p:nvCxnSpPr>
            <p:spPr>
              <a:xfrm>
                <a:off x="0" y="2064614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1" name="Google Shape;171;p18"/>
          <p:cNvSpPr/>
          <p:nvPr/>
        </p:nvSpPr>
        <p:spPr>
          <a:xfrm>
            <a:off x="0" y="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1"/>
          </p:nvPr>
        </p:nvSpPr>
        <p:spPr>
          <a:xfrm>
            <a:off x="1029900" y="3091347"/>
            <a:ext cx="19686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2"/>
          </p:nvPr>
        </p:nvSpPr>
        <p:spPr>
          <a:xfrm>
            <a:off x="1029900" y="3385554"/>
            <a:ext cx="1968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subTitle" idx="3"/>
          </p:nvPr>
        </p:nvSpPr>
        <p:spPr>
          <a:xfrm>
            <a:off x="3594600" y="3091347"/>
            <a:ext cx="19686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4"/>
          </p:nvPr>
        </p:nvSpPr>
        <p:spPr>
          <a:xfrm>
            <a:off x="3594600" y="3385554"/>
            <a:ext cx="1968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5"/>
          </p:nvPr>
        </p:nvSpPr>
        <p:spPr>
          <a:xfrm>
            <a:off x="6159300" y="3091347"/>
            <a:ext cx="19686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6"/>
          </p:nvPr>
        </p:nvSpPr>
        <p:spPr>
          <a:xfrm>
            <a:off x="6159300" y="3385554"/>
            <a:ext cx="1968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 hasCustomPrompt="1"/>
          </p:nvPr>
        </p:nvSpPr>
        <p:spPr>
          <a:xfrm>
            <a:off x="1634200" y="2166810"/>
            <a:ext cx="760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79" name="Google Shape;179;p18"/>
          <p:cNvSpPr txBox="1">
            <a:spLocks noGrp="1"/>
          </p:cNvSpPr>
          <p:nvPr>
            <p:ph type="title" idx="7" hasCustomPrompt="1"/>
          </p:nvPr>
        </p:nvSpPr>
        <p:spPr>
          <a:xfrm>
            <a:off x="4191900" y="2166810"/>
            <a:ext cx="760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8" hasCustomPrompt="1"/>
          </p:nvPr>
        </p:nvSpPr>
        <p:spPr>
          <a:xfrm>
            <a:off x="6763500" y="2166810"/>
            <a:ext cx="760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9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9"/>
          <p:cNvGrpSpPr/>
          <p:nvPr/>
        </p:nvGrpSpPr>
        <p:grpSpPr>
          <a:xfrm>
            <a:off x="190450" y="519990"/>
            <a:ext cx="8741836" cy="507900"/>
            <a:chOff x="190450" y="519990"/>
            <a:chExt cx="8741836" cy="507900"/>
          </a:xfrm>
        </p:grpSpPr>
        <p:grpSp>
          <p:nvGrpSpPr>
            <p:cNvPr id="184" name="Google Shape;184;p19"/>
            <p:cNvGrpSpPr/>
            <p:nvPr/>
          </p:nvGrpSpPr>
          <p:grpSpPr>
            <a:xfrm>
              <a:off x="190450" y="519990"/>
              <a:ext cx="8741819" cy="507900"/>
              <a:chOff x="190450" y="519990"/>
              <a:chExt cx="8741819" cy="507900"/>
            </a:xfrm>
          </p:grpSpPr>
          <p:grpSp>
            <p:nvGrpSpPr>
              <p:cNvPr id="185" name="Google Shape;185;p19"/>
              <p:cNvGrpSpPr/>
              <p:nvPr/>
            </p:nvGrpSpPr>
            <p:grpSpPr>
              <a:xfrm>
                <a:off x="190450" y="531356"/>
                <a:ext cx="8741819" cy="485108"/>
                <a:chOff x="0" y="1756825"/>
                <a:chExt cx="3894600" cy="461700"/>
              </a:xfrm>
            </p:grpSpPr>
            <p:cxnSp>
              <p:nvCxnSpPr>
                <p:cNvPr id="186" name="Google Shape;186;p19"/>
                <p:cNvCxnSpPr/>
                <p:nvPr/>
              </p:nvCxnSpPr>
              <p:spPr>
                <a:xfrm>
                  <a:off x="0" y="17568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19"/>
                <p:cNvCxnSpPr/>
                <p:nvPr/>
              </p:nvCxnSpPr>
              <p:spPr>
                <a:xfrm>
                  <a:off x="0" y="1910717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19"/>
                <p:cNvCxnSpPr/>
                <p:nvPr/>
              </p:nvCxnSpPr>
              <p:spPr>
                <a:xfrm>
                  <a:off x="0" y="2064614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19"/>
                <p:cNvCxnSpPr/>
                <p:nvPr/>
              </p:nvCxnSpPr>
              <p:spPr>
                <a:xfrm>
                  <a:off x="0" y="22185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0" name="Google Shape;190;p19"/>
              <p:cNvCxnSpPr/>
              <p:nvPr/>
            </p:nvCxnSpPr>
            <p:spPr>
              <a:xfrm>
                <a:off x="289225" y="519990"/>
                <a:ext cx="0" cy="507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19"/>
              <p:cNvCxnSpPr/>
              <p:nvPr/>
            </p:nvCxnSpPr>
            <p:spPr>
              <a:xfrm>
                <a:off x="190450" y="519990"/>
                <a:ext cx="0" cy="507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19"/>
              <p:cNvCxnSpPr/>
              <p:nvPr/>
            </p:nvCxnSpPr>
            <p:spPr>
              <a:xfrm>
                <a:off x="8932269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19"/>
              <p:cNvCxnSpPr/>
              <p:nvPr/>
            </p:nvCxnSpPr>
            <p:spPr>
              <a:xfrm>
                <a:off x="1312338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19"/>
              <p:cNvCxnSpPr/>
              <p:nvPr/>
            </p:nvCxnSpPr>
            <p:spPr>
              <a:xfrm>
                <a:off x="7831663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19"/>
            <p:cNvGrpSpPr/>
            <p:nvPr/>
          </p:nvGrpSpPr>
          <p:grpSpPr>
            <a:xfrm>
              <a:off x="7450850" y="693050"/>
              <a:ext cx="1481436" cy="161700"/>
              <a:chOff x="0" y="1910717"/>
              <a:chExt cx="660000" cy="153897"/>
            </a:xfrm>
          </p:grpSpPr>
          <p:cxnSp>
            <p:nvCxnSpPr>
              <p:cNvPr id="196" name="Google Shape;196;p19"/>
              <p:cNvCxnSpPr/>
              <p:nvPr/>
            </p:nvCxnSpPr>
            <p:spPr>
              <a:xfrm>
                <a:off x="0" y="1910717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19"/>
              <p:cNvCxnSpPr/>
              <p:nvPr/>
            </p:nvCxnSpPr>
            <p:spPr>
              <a:xfrm>
                <a:off x="0" y="2064614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8" name="Google Shape;198;p19"/>
          <p:cNvSpPr/>
          <p:nvPr/>
        </p:nvSpPr>
        <p:spPr>
          <a:xfrm>
            <a:off x="0" y="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1"/>
          </p:nvPr>
        </p:nvSpPr>
        <p:spPr>
          <a:xfrm>
            <a:off x="1052406" y="2065788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2"/>
          </p:nvPr>
        </p:nvSpPr>
        <p:spPr>
          <a:xfrm>
            <a:off x="1052479" y="2354512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3"/>
          </p:nvPr>
        </p:nvSpPr>
        <p:spPr>
          <a:xfrm>
            <a:off x="3629100" y="2065788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4"/>
          </p:nvPr>
        </p:nvSpPr>
        <p:spPr>
          <a:xfrm>
            <a:off x="3629100" y="2354516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5"/>
          </p:nvPr>
        </p:nvSpPr>
        <p:spPr>
          <a:xfrm>
            <a:off x="6205794" y="2065788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6"/>
          </p:nvPr>
        </p:nvSpPr>
        <p:spPr>
          <a:xfrm>
            <a:off x="6205794" y="2354516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7"/>
          </p:nvPr>
        </p:nvSpPr>
        <p:spPr>
          <a:xfrm>
            <a:off x="1052406" y="3437584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8"/>
          </p:nvPr>
        </p:nvSpPr>
        <p:spPr>
          <a:xfrm>
            <a:off x="1052479" y="3731638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9"/>
          </p:nvPr>
        </p:nvSpPr>
        <p:spPr>
          <a:xfrm>
            <a:off x="3629100" y="3437571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3"/>
          </p:nvPr>
        </p:nvSpPr>
        <p:spPr>
          <a:xfrm>
            <a:off x="3629100" y="3731639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4"/>
          </p:nvPr>
        </p:nvSpPr>
        <p:spPr>
          <a:xfrm>
            <a:off x="6205794" y="3437571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subTitle" idx="15"/>
          </p:nvPr>
        </p:nvSpPr>
        <p:spPr>
          <a:xfrm>
            <a:off x="6205794" y="3731639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title"/>
          </p:nvPr>
        </p:nvSpPr>
        <p:spPr>
          <a:xfrm>
            <a:off x="934800" y="452325"/>
            <a:ext cx="727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0"/>
          <p:cNvGrpSpPr/>
          <p:nvPr/>
        </p:nvGrpSpPr>
        <p:grpSpPr>
          <a:xfrm>
            <a:off x="190450" y="519990"/>
            <a:ext cx="8741836" cy="507900"/>
            <a:chOff x="190450" y="519990"/>
            <a:chExt cx="8741836" cy="507900"/>
          </a:xfrm>
        </p:grpSpPr>
        <p:grpSp>
          <p:nvGrpSpPr>
            <p:cNvPr id="214" name="Google Shape;214;p20"/>
            <p:cNvGrpSpPr/>
            <p:nvPr/>
          </p:nvGrpSpPr>
          <p:grpSpPr>
            <a:xfrm>
              <a:off x="190450" y="519990"/>
              <a:ext cx="8741819" cy="507900"/>
              <a:chOff x="190450" y="519990"/>
              <a:chExt cx="8741819" cy="507900"/>
            </a:xfrm>
          </p:grpSpPr>
          <p:grpSp>
            <p:nvGrpSpPr>
              <p:cNvPr id="215" name="Google Shape;215;p20"/>
              <p:cNvGrpSpPr/>
              <p:nvPr/>
            </p:nvGrpSpPr>
            <p:grpSpPr>
              <a:xfrm>
                <a:off x="190450" y="531356"/>
                <a:ext cx="8741819" cy="485108"/>
                <a:chOff x="0" y="1756825"/>
                <a:chExt cx="3894600" cy="461700"/>
              </a:xfrm>
            </p:grpSpPr>
            <p:cxnSp>
              <p:nvCxnSpPr>
                <p:cNvPr id="216" name="Google Shape;216;p20"/>
                <p:cNvCxnSpPr/>
                <p:nvPr/>
              </p:nvCxnSpPr>
              <p:spPr>
                <a:xfrm>
                  <a:off x="0" y="17568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7" name="Google Shape;217;p20"/>
                <p:cNvCxnSpPr/>
                <p:nvPr/>
              </p:nvCxnSpPr>
              <p:spPr>
                <a:xfrm>
                  <a:off x="0" y="1910717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8" name="Google Shape;218;p20"/>
                <p:cNvCxnSpPr/>
                <p:nvPr/>
              </p:nvCxnSpPr>
              <p:spPr>
                <a:xfrm>
                  <a:off x="0" y="2064614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9" name="Google Shape;219;p20"/>
                <p:cNvCxnSpPr/>
                <p:nvPr/>
              </p:nvCxnSpPr>
              <p:spPr>
                <a:xfrm>
                  <a:off x="0" y="22185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20" name="Google Shape;220;p20"/>
              <p:cNvCxnSpPr/>
              <p:nvPr/>
            </p:nvCxnSpPr>
            <p:spPr>
              <a:xfrm>
                <a:off x="289225" y="519990"/>
                <a:ext cx="0" cy="507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20"/>
              <p:cNvCxnSpPr/>
              <p:nvPr/>
            </p:nvCxnSpPr>
            <p:spPr>
              <a:xfrm>
                <a:off x="190450" y="519990"/>
                <a:ext cx="0" cy="507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20"/>
              <p:cNvCxnSpPr/>
              <p:nvPr/>
            </p:nvCxnSpPr>
            <p:spPr>
              <a:xfrm>
                <a:off x="8932269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20"/>
              <p:cNvCxnSpPr/>
              <p:nvPr/>
            </p:nvCxnSpPr>
            <p:spPr>
              <a:xfrm>
                <a:off x="1312338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20"/>
              <p:cNvCxnSpPr/>
              <p:nvPr/>
            </p:nvCxnSpPr>
            <p:spPr>
              <a:xfrm>
                <a:off x="7831663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5" name="Google Shape;225;p20"/>
            <p:cNvGrpSpPr/>
            <p:nvPr/>
          </p:nvGrpSpPr>
          <p:grpSpPr>
            <a:xfrm>
              <a:off x="7450850" y="693050"/>
              <a:ext cx="1481436" cy="161700"/>
              <a:chOff x="0" y="1910717"/>
              <a:chExt cx="660000" cy="153897"/>
            </a:xfrm>
          </p:grpSpPr>
          <p:cxnSp>
            <p:nvCxnSpPr>
              <p:cNvPr id="226" name="Google Shape;226;p20"/>
              <p:cNvCxnSpPr/>
              <p:nvPr/>
            </p:nvCxnSpPr>
            <p:spPr>
              <a:xfrm>
                <a:off x="0" y="1910717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20"/>
              <p:cNvCxnSpPr/>
              <p:nvPr/>
            </p:nvCxnSpPr>
            <p:spPr>
              <a:xfrm>
                <a:off x="0" y="2064614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28" name="Google Shape;228;p20"/>
          <p:cNvSpPr/>
          <p:nvPr/>
        </p:nvSpPr>
        <p:spPr>
          <a:xfrm>
            <a:off x="0" y="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ubTitle" idx="1"/>
          </p:nvPr>
        </p:nvSpPr>
        <p:spPr>
          <a:xfrm>
            <a:off x="1848863" y="1713800"/>
            <a:ext cx="2546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subTitle" idx="2"/>
          </p:nvPr>
        </p:nvSpPr>
        <p:spPr>
          <a:xfrm>
            <a:off x="1848865" y="2017408"/>
            <a:ext cx="25464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3"/>
          </p:nvPr>
        </p:nvSpPr>
        <p:spPr>
          <a:xfrm>
            <a:off x="1848863" y="3237800"/>
            <a:ext cx="2546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4"/>
          </p:nvPr>
        </p:nvSpPr>
        <p:spPr>
          <a:xfrm>
            <a:off x="1848865" y="3541408"/>
            <a:ext cx="25464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5"/>
          </p:nvPr>
        </p:nvSpPr>
        <p:spPr>
          <a:xfrm>
            <a:off x="5877291" y="1713800"/>
            <a:ext cx="2546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6"/>
          </p:nvPr>
        </p:nvSpPr>
        <p:spPr>
          <a:xfrm>
            <a:off x="5877291" y="2017408"/>
            <a:ext cx="25464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7"/>
          </p:nvPr>
        </p:nvSpPr>
        <p:spPr>
          <a:xfrm>
            <a:off x="5877291" y="3237800"/>
            <a:ext cx="2546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8"/>
          </p:nvPr>
        </p:nvSpPr>
        <p:spPr>
          <a:xfrm>
            <a:off x="5877291" y="3541408"/>
            <a:ext cx="25464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_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1"/>
          <p:cNvGrpSpPr/>
          <p:nvPr/>
        </p:nvGrpSpPr>
        <p:grpSpPr>
          <a:xfrm>
            <a:off x="190450" y="519990"/>
            <a:ext cx="8741836" cy="507900"/>
            <a:chOff x="190450" y="519990"/>
            <a:chExt cx="8741836" cy="507900"/>
          </a:xfrm>
        </p:grpSpPr>
        <p:grpSp>
          <p:nvGrpSpPr>
            <p:cNvPr id="240" name="Google Shape;240;p21"/>
            <p:cNvGrpSpPr/>
            <p:nvPr/>
          </p:nvGrpSpPr>
          <p:grpSpPr>
            <a:xfrm>
              <a:off x="190450" y="519990"/>
              <a:ext cx="8741819" cy="507900"/>
              <a:chOff x="190450" y="519990"/>
              <a:chExt cx="8741819" cy="507900"/>
            </a:xfrm>
          </p:grpSpPr>
          <p:grpSp>
            <p:nvGrpSpPr>
              <p:cNvPr id="241" name="Google Shape;241;p21"/>
              <p:cNvGrpSpPr/>
              <p:nvPr/>
            </p:nvGrpSpPr>
            <p:grpSpPr>
              <a:xfrm>
                <a:off x="190450" y="531356"/>
                <a:ext cx="8741819" cy="485108"/>
                <a:chOff x="0" y="1756825"/>
                <a:chExt cx="3894600" cy="461700"/>
              </a:xfrm>
            </p:grpSpPr>
            <p:cxnSp>
              <p:nvCxnSpPr>
                <p:cNvPr id="242" name="Google Shape;242;p21"/>
                <p:cNvCxnSpPr/>
                <p:nvPr/>
              </p:nvCxnSpPr>
              <p:spPr>
                <a:xfrm>
                  <a:off x="0" y="17568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Google Shape;243;p21"/>
                <p:cNvCxnSpPr/>
                <p:nvPr/>
              </p:nvCxnSpPr>
              <p:spPr>
                <a:xfrm>
                  <a:off x="0" y="1910717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Google Shape;244;p21"/>
                <p:cNvCxnSpPr/>
                <p:nvPr/>
              </p:nvCxnSpPr>
              <p:spPr>
                <a:xfrm>
                  <a:off x="0" y="2064614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Google Shape;245;p21"/>
                <p:cNvCxnSpPr/>
                <p:nvPr/>
              </p:nvCxnSpPr>
              <p:spPr>
                <a:xfrm>
                  <a:off x="0" y="22185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46" name="Google Shape;246;p21"/>
              <p:cNvCxnSpPr/>
              <p:nvPr/>
            </p:nvCxnSpPr>
            <p:spPr>
              <a:xfrm>
                <a:off x="289225" y="519990"/>
                <a:ext cx="0" cy="507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21"/>
              <p:cNvCxnSpPr/>
              <p:nvPr/>
            </p:nvCxnSpPr>
            <p:spPr>
              <a:xfrm>
                <a:off x="190450" y="519990"/>
                <a:ext cx="0" cy="507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21"/>
              <p:cNvCxnSpPr/>
              <p:nvPr/>
            </p:nvCxnSpPr>
            <p:spPr>
              <a:xfrm>
                <a:off x="8932269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21"/>
              <p:cNvCxnSpPr/>
              <p:nvPr/>
            </p:nvCxnSpPr>
            <p:spPr>
              <a:xfrm>
                <a:off x="1312338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21"/>
              <p:cNvCxnSpPr/>
              <p:nvPr/>
            </p:nvCxnSpPr>
            <p:spPr>
              <a:xfrm>
                <a:off x="7831663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1" name="Google Shape;251;p21"/>
            <p:cNvGrpSpPr/>
            <p:nvPr/>
          </p:nvGrpSpPr>
          <p:grpSpPr>
            <a:xfrm>
              <a:off x="7450850" y="693050"/>
              <a:ext cx="1481436" cy="161700"/>
              <a:chOff x="0" y="1910717"/>
              <a:chExt cx="660000" cy="153897"/>
            </a:xfrm>
          </p:grpSpPr>
          <p:cxnSp>
            <p:nvCxnSpPr>
              <p:cNvPr id="252" name="Google Shape;252;p21"/>
              <p:cNvCxnSpPr/>
              <p:nvPr/>
            </p:nvCxnSpPr>
            <p:spPr>
              <a:xfrm>
                <a:off x="0" y="1910717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21"/>
              <p:cNvCxnSpPr/>
              <p:nvPr/>
            </p:nvCxnSpPr>
            <p:spPr>
              <a:xfrm>
                <a:off x="0" y="2064614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4" name="Google Shape;254;p21"/>
          <p:cNvSpPr/>
          <p:nvPr/>
        </p:nvSpPr>
        <p:spPr>
          <a:xfrm>
            <a:off x="0" y="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subTitle" idx="1"/>
          </p:nvPr>
        </p:nvSpPr>
        <p:spPr>
          <a:xfrm>
            <a:off x="2104808" y="3246625"/>
            <a:ext cx="258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subTitle" idx="2"/>
          </p:nvPr>
        </p:nvSpPr>
        <p:spPr>
          <a:xfrm>
            <a:off x="2104776" y="3574050"/>
            <a:ext cx="25899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subTitle" idx="3"/>
          </p:nvPr>
        </p:nvSpPr>
        <p:spPr>
          <a:xfrm>
            <a:off x="5975175" y="3246625"/>
            <a:ext cx="25896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subTitle" idx="4"/>
          </p:nvPr>
        </p:nvSpPr>
        <p:spPr>
          <a:xfrm>
            <a:off x="5975175" y="3574050"/>
            <a:ext cx="25896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5"/>
          </p:nvPr>
        </p:nvSpPr>
        <p:spPr>
          <a:xfrm>
            <a:off x="1408896" y="1492413"/>
            <a:ext cx="258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6"/>
          </p:nvPr>
        </p:nvSpPr>
        <p:spPr>
          <a:xfrm>
            <a:off x="1408896" y="1819838"/>
            <a:ext cx="25899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7"/>
          </p:nvPr>
        </p:nvSpPr>
        <p:spPr>
          <a:xfrm>
            <a:off x="5279263" y="1492413"/>
            <a:ext cx="25896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subTitle" idx="8"/>
          </p:nvPr>
        </p:nvSpPr>
        <p:spPr>
          <a:xfrm>
            <a:off x="5279263" y="1819838"/>
            <a:ext cx="25899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1488750" y="2109738"/>
            <a:ext cx="12345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410901" y="3117063"/>
            <a:ext cx="2420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3410900" y="2381050"/>
            <a:ext cx="4492200" cy="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-7050" y="0"/>
            <a:ext cx="72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166097" y="4623065"/>
            <a:ext cx="374305" cy="319519"/>
          </a:xfrm>
          <a:custGeom>
            <a:avLst/>
            <a:gdLst/>
            <a:ahLst/>
            <a:cxnLst/>
            <a:rect l="l" t="t" r="r" b="b"/>
            <a:pathLst>
              <a:path w="19205" h="16394" extrusionOk="0">
                <a:moveTo>
                  <a:pt x="5370" y="0"/>
                </a:moveTo>
                <a:lnTo>
                  <a:pt x="5370" y="2548"/>
                </a:lnTo>
                <a:lnTo>
                  <a:pt x="5370" y="12132"/>
                </a:lnTo>
                <a:cubicBezTo>
                  <a:pt x="5018" y="11887"/>
                  <a:pt x="4554" y="11762"/>
                  <a:pt x="4042" y="11762"/>
                </a:cubicBezTo>
                <a:cubicBezTo>
                  <a:pt x="3460" y="11762"/>
                  <a:pt x="2816" y="11923"/>
                  <a:pt x="2203" y="12252"/>
                </a:cubicBezTo>
                <a:cubicBezTo>
                  <a:pt x="738" y="13037"/>
                  <a:pt x="0" y="14514"/>
                  <a:pt x="548" y="15514"/>
                </a:cubicBezTo>
                <a:cubicBezTo>
                  <a:pt x="862" y="16095"/>
                  <a:pt x="1530" y="16393"/>
                  <a:pt x="2322" y="16393"/>
                </a:cubicBezTo>
                <a:cubicBezTo>
                  <a:pt x="2908" y="16393"/>
                  <a:pt x="3563" y="16229"/>
                  <a:pt x="4191" y="15895"/>
                </a:cubicBezTo>
                <a:cubicBezTo>
                  <a:pt x="4858" y="15538"/>
                  <a:pt x="5310" y="15050"/>
                  <a:pt x="5727" y="14430"/>
                </a:cubicBezTo>
                <a:cubicBezTo>
                  <a:pt x="6144" y="13799"/>
                  <a:pt x="6108" y="13240"/>
                  <a:pt x="6108" y="12502"/>
                </a:cubicBezTo>
                <a:lnTo>
                  <a:pt x="6108" y="11120"/>
                </a:lnTo>
                <a:lnTo>
                  <a:pt x="6108" y="4143"/>
                </a:lnTo>
                <a:lnTo>
                  <a:pt x="6108" y="2548"/>
                </a:lnTo>
                <a:lnTo>
                  <a:pt x="18431" y="2548"/>
                </a:lnTo>
                <a:lnTo>
                  <a:pt x="18431" y="12132"/>
                </a:lnTo>
                <a:cubicBezTo>
                  <a:pt x="18085" y="11887"/>
                  <a:pt x="17621" y="11762"/>
                  <a:pt x="17107" y="11762"/>
                </a:cubicBezTo>
                <a:cubicBezTo>
                  <a:pt x="16525" y="11762"/>
                  <a:pt x="15878" y="11923"/>
                  <a:pt x="15264" y="12252"/>
                </a:cubicBezTo>
                <a:cubicBezTo>
                  <a:pt x="13811" y="13037"/>
                  <a:pt x="13061" y="14514"/>
                  <a:pt x="13609" y="15514"/>
                </a:cubicBezTo>
                <a:cubicBezTo>
                  <a:pt x="13930" y="16095"/>
                  <a:pt x="14601" y="16393"/>
                  <a:pt x="15391" y="16393"/>
                </a:cubicBezTo>
                <a:cubicBezTo>
                  <a:pt x="15977" y="16393"/>
                  <a:pt x="16629" y="16229"/>
                  <a:pt x="17252" y="15895"/>
                </a:cubicBezTo>
                <a:cubicBezTo>
                  <a:pt x="17931" y="15538"/>
                  <a:pt x="18372" y="15050"/>
                  <a:pt x="18788" y="14430"/>
                </a:cubicBezTo>
                <a:cubicBezTo>
                  <a:pt x="19205" y="13799"/>
                  <a:pt x="19181" y="13240"/>
                  <a:pt x="19181" y="12502"/>
                </a:cubicBezTo>
                <a:cubicBezTo>
                  <a:pt x="19145" y="12049"/>
                  <a:pt x="19145" y="11585"/>
                  <a:pt x="19145" y="11120"/>
                </a:cubicBezTo>
                <a:lnTo>
                  <a:pt x="19145" y="4143"/>
                </a:lnTo>
                <a:lnTo>
                  <a:pt x="19145" y="2548"/>
                </a:lnTo>
                <a:lnTo>
                  <a:pt x="191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7050" y="4421625"/>
            <a:ext cx="720600" cy="7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 txBox="1">
            <a:spLocks noGrp="1"/>
          </p:cNvSpPr>
          <p:nvPr>
            <p:ph type="body" idx="1"/>
          </p:nvPr>
        </p:nvSpPr>
        <p:spPr>
          <a:xfrm>
            <a:off x="3038525" y="1874750"/>
            <a:ext cx="53928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0" y="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2"/>
          <p:cNvGrpSpPr/>
          <p:nvPr/>
        </p:nvGrpSpPr>
        <p:grpSpPr>
          <a:xfrm>
            <a:off x="190450" y="519990"/>
            <a:ext cx="8741836" cy="507900"/>
            <a:chOff x="190450" y="519990"/>
            <a:chExt cx="8741836" cy="507900"/>
          </a:xfrm>
        </p:grpSpPr>
        <p:grpSp>
          <p:nvGrpSpPr>
            <p:cNvPr id="269" name="Google Shape;269;p22"/>
            <p:cNvGrpSpPr/>
            <p:nvPr/>
          </p:nvGrpSpPr>
          <p:grpSpPr>
            <a:xfrm>
              <a:off x="190450" y="519990"/>
              <a:ext cx="8741819" cy="507900"/>
              <a:chOff x="190450" y="519990"/>
              <a:chExt cx="8741819" cy="507900"/>
            </a:xfrm>
          </p:grpSpPr>
          <p:grpSp>
            <p:nvGrpSpPr>
              <p:cNvPr id="270" name="Google Shape;270;p22"/>
              <p:cNvGrpSpPr/>
              <p:nvPr/>
            </p:nvGrpSpPr>
            <p:grpSpPr>
              <a:xfrm>
                <a:off x="190450" y="531356"/>
                <a:ext cx="8741819" cy="485108"/>
                <a:chOff x="0" y="1756825"/>
                <a:chExt cx="3894600" cy="461700"/>
              </a:xfrm>
            </p:grpSpPr>
            <p:cxnSp>
              <p:nvCxnSpPr>
                <p:cNvPr id="271" name="Google Shape;271;p22"/>
                <p:cNvCxnSpPr/>
                <p:nvPr/>
              </p:nvCxnSpPr>
              <p:spPr>
                <a:xfrm>
                  <a:off x="0" y="17568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2" name="Google Shape;272;p22"/>
                <p:cNvCxnSpPr/>
                <p:nvPr/>
              </p:nvCxnSpPr>
              <p:spPr>
                <a:xfrm>
                  <a:off x="0" y="1910717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3" name="Google Shape;273;p22"/>
                <p:cNvCxnSpPr/>
                <p:nvPr/>
              </p:nvCxnSpPr>
              <p:spPr>
                <a:xfrm>
                  <a:off x="0" y="2064614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4" name="Google Shape;274;p22"/>
                <p:cNvCxnSpPr/>
                <p:nvPr/>
              </p:nvCxnSpPr>
              <p:spPr>
                <a:xfrm>
                  <a:off x="0" y="22185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75" name="Google Shape;275;p22"/>
              <p:cNvCxnSpPr/>
              <p:nvPr/>
            </p:nvCxnSpPr>
            <p:spPr>
              <a:xfrm>
                <a:off x="289225" y="519990"/>
                <a:ext cx="0" cy="507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22"/>
              <p:cNvCxnSpPr/>
              <p:nvPr/>
            </p:nvCxnSpPr>
            <p:spPr>
              <a:xfrm>
                <a:off x="190450" y="519990"/>
                <a:ext cx="0" cy="507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22"/>
              <p:cNvCxnSpPr/>
              <p:nvPr/>
            </p:nvCxnSpPr>
            <p:spPr>
              <a:xfrm>
                <a:off x="8932269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22"/>
              <p:cNvCxnSpPr/>
              <p:nvPr/>
            </p:nvCxnSpPr>
            <p:spPr>
              <a:xfrm>
                <a:off x="1312338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22"/>
              <p:cNvCxnSpPr/>
              <p:nvPr/>
            </p:nvCxnSpPr>
            <p:spPr>
              <a:xfrm>
                <a:off x="7831663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0" name="Google Shape;280;p22"/>
            <p:cNvGrpSpPr/>
            <p:nvPr/>
          </p:nvGrpSpPr>
          <p:grpSpPr>
            <a:xfrm>
              <a:off x="7450850" y="693050"/>
              <a:ext cx="1481436" cy="161700"/>
              <a:chOff x="0" y="1910717"/>
              <a:chExt cx="660000" cy="153897"/>
            </a:xfrm>
          </p:grpSpPr>
          <p:cxnSp>
            <p:nvCxnSpPr>
              <p:cNvPr id="281" name="Google Shape;281;p22"/>
              <p:cNvCxnSpPr/>
              <p:nvPr/>
            </p:nvCxnSpPr>
            <p:spPr>
              <a:xfrm>
                <a:off x="0" y="1910717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22"/>
              <p:cNvCxnSpPr/>
              <p:nvPr/>
            </p:nvCxnSpPr>
            <p:spPr>
              <a:xfrm>
                <a:off x="0" y="2064614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>
            <a:spLocks noGrp="1"/>
          </p:cNvSpPr>
          <p:nvPr>
            <p:ph type="title"/>
          </p:nvPr>
        </p:nvSpPr>
        <p:spPr>
          <a:xfrm>
            <a:off x="5354425" y="1910163"/>
            <a:ext cx="31257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subTitle" idx="1"/>
          </p:nvPr>
        </p:nvSpPr>
        <p:spPr>
          <a:xfrm>
            <a:off x="5354425" y="2956863"/>
            <a:ext cx="31257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>
            <a:spLocks noGrp="1"/>
          </p:cNvSpPr>
          <p:nvPr>
            <p:ph type="subTitle" idx="1"/>
          </p:nvPr>
        </p:nvSpPr>
        <p:spPr>
          <a:xfrm>
            <a:off x="5184000" y="2255648"/>
            <a:ext cx="30174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5188099" y="1638344"/>
            <a:ext cx="3017400" cy="6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0" y="4604100"/>
            <a:ext cx="9151200" cy="53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>
            <a:spLocks noGrp="1"/>
          </p:cNvSpPr>
          <p:nvPr>
            <p:ph type="subTitle" idx="1"/>
          </p:nvPr>
        </p:nvSpPr>
        <p:spPr>
          <a:xfrm>
            <a:off x="713400" y="2249219"/>
            <a:ext cx="30147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/>
          </p:nvPr>
        </p:nvSpPr>
        <p:spPr>
          <a:xfrm>
            <a:off x="713400" y="1605400"/>
            <a:ext cx="30147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8430725" y="0"/>
            <a:ext cx="72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/>
          <p:nvPr/>
        </p:nvSpPr>
        <p:spPr>
          <a:xfrm>
            <a:off x="0" y="0"/>
            <a:ext cx="5475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6"/>
          <p:cNvSpPr txBox="1">
            <a:spLocks noGrp="1"/>
          </p:cNvSpPr>
          <p:nvPr>
            <p:ph type="subTitle" idx="1"/>
          </p:nvPr>
        </p:nvSpPr>
        <p:spPr>
          <a:xfrm>
            <a:off x="1047176" y="2240176"/>
            <a:ext cx="33555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6"/>
          <p:cNvSpPr txBox="1">
            <a:spLocks noGrp="1"/>
          </p:cNvSpPr>
          <p:nvPr>
            <p:ph type="title"/>
          </p:nvPr>
        </p:nvSpPr>
        <p:spPr>
          <a:xfrm>
            <a:off x="1047175" y="1603025"/>
            <a:ext cx="33555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/>
          <p:nvPr/>
        </p:nvSpPr>
        <p:spPr>
          <a:xfrm>
            <a:off x="-7050" y="0"/>
            <a:ext cx="271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"/>
          <p:cNvSpPr txBox="1">
            <a:spLocks noGrp="1"/>
          </p:cNvSpPr>
          <p:nvPr>
            <p:ph type="title"/>
          </p:nvPr>
        </p:nvSpPr>
        <p:spPr>
          <a:xfrm>
            <a:off x="4636775" y="1426150"/>
            <a:ext cx="2712000" cy="11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1" name="Google Shape;301;p27"/>
          <p:cNvSpPr txBox="1">
            <a:spLocks noGrp="1"/>
          </p:cNvSpPr>
          <p:nvPr>
            <p:ph type="subTitle" idx="1"/>
          </p:nvPr>
        </p:nvSpPr>
        <p:spPr>
          <a:xfrm>
            <a:off x="4636775" y="2547650"/>
            <a:ext cx="27120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_ONLY_1_1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/>
          <p:nvPr/>
        </p:nvSpPr>
        <p:spPr>
          <a:xfrm>
            <a:off x="0" y="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28"/>
          <p:cNvGrpSpPr/>
          <p:nvPr/>
        </p:nvGrpSpPr>
        <p:grpSpPr>
          <a:xfrm>
            <a:off x="190450" y="519990"/>
            <a:ext cx="8741836" cy="507900"/>
            <a:chOff x="190450" y="519990"/>
            <a:chExt cx="8741836" cy="507900"/>
          </a:xfrm>
        </p:grpSpPr>
        <p:grpSp>
          <p:nvGrpSpPr>
            <p:cNvPr id="305" name="Google Shape;305;p28"/>
            <p:cNvGrpSpPr/>
            <p:nvPr/>
          </p:nvGrpSpPr>
          <p:grpSpPr>
            <a:xfrm>
              <a:off x="190450" y="519990"/>
              <a:ext cx="8741819" cy="507900"/>
              <a:chOff x="190450" y="519990"/>
              <a:chExt cx="8741819" cy="507900"/>
            </a:xfrm>
          </p:grpSpPr>
          <p:grpSp>
            <p:nvGrpSpPr>
              <p:cNvPr id="306" name="Google Shape;306;p28"/>
              <p:cNvGrpSpPr/>
              <p:nvPr/>
            </p:nvGrpSpPr>
            <p:grpSpPr>
              <a:xfrm>
                <a:off x="190450" y="531356"/>
                <a:ext cx="8741819" cy="485108"/>
                <a:chOff x="0" y="1756825"/>
                <a:chExt cx="3894600" cy="461700"/>
              </a:xfrm>
            </p:grpSpPr>
            <p:cxnSp>
              <p:nvCxnSpPr>
                <p:cNvPr id="307" name="Google Shape;307;p28"/>
                <p:cNvCxnSpPr/>
                <p:nvPr/>
              </p:nvCxnSpPr>
              <p:spPr>
                <a:xfrm>
                  <a:off x="0" y="17568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8" name="Google Shape;308;p28"/>
                <p:cNvCxnSpPr/>
                <p:nvPr/>
              </p:nvCxnSpPr>
              <p:spPr>
                <a:xfrm>
                  <a:off x="0" y="1910717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9" name="Google Shape;309;p28"/>
                <p:cNvCxnSpPr/>
                <p:nvPr/>
              </p:nvCxnSpPr>
              <p:spPr>
                <a:xfrm>
                  <a:off x="0" y="2064614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0" name="Google Shape;310;p28"/>
                <p:cNvCxnSpPr/>
                <p:nvPr/>
              </p:nvCxnSpPr>
              <p:spPr>
                <a:xfrm>
                  <a:off x="0" y="22185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11" name="Google Shape;311;p28"/>
              <p:cNvCxnSpPr/>
              <p:nvPr/>
            </p:nvCxnSpPr>
            <p:spPr>
              <a:xfrm>
                <a:off x="289225" y="519990"/>
                <a:ext cx="0" cy="507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28"/>
              <p:cNvCxnSpPr/>
              <p:nvPr/>
            </p:nvCxnSpPr>
            <p:spPr>
              <a:xfrm>
                <a:off x="190450" y="519990"/>
                <a:ext cx="0" cy="507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28"/>
              <p:cNvCxnSpPr/>
              <p:nvPr/>
            </p:nvCxnSpPr>
            <p:spPr>
              <a:xfrm>
                <a:off x="8932269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28"/>
              <p:cNvCxnSpPr/>
              <p:nvPr/>
            </p:nvCxnSpPr>
            <p:spPr>
              <a:xfrm>
                <a:off x="1312338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28"/>
              <p:cNvCxnSpPr/>
              <p:nvPr/>
            </p:nvCxnSpPr>
            <p:spPr>
              <a:xfrm>
                <a:off x="7831663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6" name="Google Shape;316;p28"/>
            <p:cNvGrpSpPr/>
            <p:nvPr/>
          </p:nvGrpSpPr>
          <p:grpSpPr>
            <a:xfrm>
              <a:off x="7450850" y="693050"/>
              <a:ext cx="1481436" cy="161700"/>
              <a:chOff x="0" y="1910717"/>
              <a:chExt cx="660000" cy="153897"/>
            </a:xfrm>
          </p:grpSpPr>
          <p:cxnSp>
            <p:nvCxnSpPr>
              <p:cNvPr id="317" name="Google Shape;317;p28"/>
              <p:cNvCxnSpPr/>
              <p:nvPr/>
            </p:nvCxnSpPr>
            <p:spPr>
              <a:xfrm>
                <a:off x="0" y="1910717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28"/>
              <p:cNvCxnSpPr/>
              <p:nvPr/>
            </p:nvCxnSpPr>
            <p:spPr>
              <a:xfrm>
                <a:off x="0" y="2064614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28"/>
          <p:cNvSpPr txBox="1">
            <a:spLocks noGrp="1"/>
          </p:cNvSpPr>
          <p:nvPr>
            <p:ph type="body" idx="1"/>
          </p:nvPr>
        </p:nvSpPr>
        <p:spPr>
          <a:xfrm>
            <a:off x="713100" y="1270000"/>
            <a:ext cx="7809000" cy="3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title" hasCustomPrompt="1"/>
          </p:nvPr>
        </p:nvSpPr>
        <p:spPr>
          <a:xfrm>
            <a:off x="5043813" y="3220878"/>
            <a:ext cx="2769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323" name="Google Shape;323;p29"/>
          <p:cNvSpPr txBox="1">
            <a:spLocks noGrp="1"/>
          </p:cNvSpPr>
          <p:nvPr>
            <p:ph type="subTitle" idx="1"/>
          </p:nvPr>
        </p:nvSpPr>
        <p:spPr>
          <a:xfrm>
            <a:off x="5043813" y="3621100"/>
            <a:ext cx="2765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4" name="Google Shape;324;p29"/>
          <p:cNvSpPr txBox="1">
            <a:spLocks noGrp="1"/>
          </p:cNvSpPr>
          <p:nvPr>
            <p:ph type="title" idx="2" hasCustomPrompt="1"/>
          </p:nvPr>
        </p:nvSpPr>
        <p:spPr>
          <a:xfrm>
            <a:off x="3187350" y="1367015"/>
            <a:ext cx="2769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325" name="Google Shape;325;p29"/>
          <p:cNvSpPr txBox="1">
            <a:spLocks noGrp="1"/>
          </p:cNvSpPr>
          <p:nvPr>
            <p:ph type="subTitle" idx="3"/>
          </p:nvPr>
        </p:nvSpPr>
        <p:spPr>
          <a:xfrm>
            <a:off x="3185600" y="1767225"/>
            <a:ext cx="27693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6" name="Google Shape;326;p29"/>
          <p:cNvSpPr txBox="1">
            <a:spLocks noGrp="1"/>
          </p:cNvSpPr>
          <p:nvPr>
            <p:ph type="title" idx="4" hasCustomPrompt="1"/>
          </p:nvPr>
        </p:nvSpPr>
        <p:spPr>
          <a:xfrm>
            <a:off x="1332988" y="3220878"/>
            <a:ext cx="2769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327" name="Google Shape;327;p29"/>
          <p:cNvSpPr txBox="1">
            <a:spLocks noGrp="1"/>
          </p:cNvSpPr>
          <p:nvPr>
            <p:ph type="subTitle" idx="5"/>
          </p:nvPr>
        </p:nvSpPr>
        <p:spPr>
          <a:xfrm>
            <a:off x="1332988" y="3621100"/>
            <a:ext cx="2765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8" name="Google Shape;328;p29"/>
          <p:cNvSpPr/>
          <p:nvPr/>
        </p:nvSpPr>
        <p:spPr>
          <a:xfrm>
            <a:off x="-7050" y="0"/>
            <a:ext cx="9144000" cy="53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9"/>
          <p:cNvSpPr/>
          <p:nvPr/>
        </p:nvSpPr>
        <p:spPr>
          <a:xfrm>
            <a:off x="-7050" y="0"/>
            <a:ext cx="539400" cy="53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/>
          <p:nvPr/>
        </p:nvSpPr>
        <p:spPr>
          <a:xfrm>
            <a:off x="4790725" y="0"/>
            <a:ext cx="4360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0"/>
          <p:cNvSpPr txBox="1">
            <a:spLocks noGrp="1"/>
          </p:cNvSpPr>
          <p:nvPr>
            <p:ph type="title"/>
          </p:nvPr>
        </p:nvSpPr>
        <p:spPr>
          <a:xfrm>
            <a:off x="525600" y="2246263"/>
            <a:ext cx="37395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30"/>
          <p:cNvSpPr txBox="1">
            <a:spLocks noGrp="1"/>
          </p:cNvSpPr>
          <p:nvPr>
            <p:ph type="subTitle" idx="1"/>
          </p:nvPr>
        </p:nvSpPr>
        <p:spPr>
          <a:xfrm>
            <a:off x="5733925" y="590550"/>
            <a:ext cx="24741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34" name="Google Shape;334;p30"/>
          <p:cNvSpPr txBox="1">
            <a:spLocks noGrp="1"/>
          </p:cNvSpPr>
          <p:nvPr>
            <p:ph type="subTitle" idx="2"/>
          </p:nvPr>
        </p:nvSpPr>
        <p:spPr>
          <a:xfrm>
            <a:off x="5733925" y="1323150"/>
            <a:ext cx="24741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30"/>
          <p:cNvSpPr txBox="1"/>
          <p:nvPr/>
        </p:nvSpPr>
        <p:spPr>
          <a:xfrm>
            <a:off x="5733925" y="3039400"/>
            <a:ext cx="2474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2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336" name="Google Shape;336;p30"/>
          <p:cNvGrpSpPr/>
          <p:nvPr/>
        </p:nvGrpSpPr>
        <p:grpSpPr>
          <a:xfrm>
            <a:off x="3416536" y="174277"/>
            <a:ext cx="1177743" cy="653883"/>
            <a:chOff x="7106527" y="236125"/>
            <a:chExt cx="1816103" cy="1008300"/>
          </a:xfrm>
        </p:grpSpPr>
        <p:sp>
          <p:nvSpPr>
            <p:cNvPr id="337" name="Google Shape;337;p30"/>
            <p:cNvSpPr/>
            <p:nvPr/>
          </p:nvSpPr>
          <p:spPr>
            <a:xfrm>
              <a:off x="7106527" y="236125"/>
              <a:ext cx="1008300" cy="1008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7914329" y="236125"/>
              <a:ext cx="1008300" cy="1008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0"/>
          <p:cNvSpPr/>
          <p:nvPr/>
        </p:nvSpPr>
        <p:spPr>
          <a:xfrm>
            <a:off x="4186696" y="385870"/>
            <a:ext cx="177024" cy="230688"/>
          </a:xfrm>
          <a:custGeom>
            <a:avLst/>
            <a:gdLst/>
            <a:ahLst/>
            <a:cxnLst/>
            <a:rect l="l" t="t" r="r" b="b"/>
            <a:pathLst>
              <a:path w="10919" h="14229" extrusionOk="0">
                <a:moveTo>
                  <a:pt x="4680" y="0"/>
                </a:moveTo>
                <a:lnTo>
                  <a:pt x="4680" y="10525"/>
                </a:lnTo>
                <a:cubicBezTo>
                  <a:pt x="4376" y="10317"/>
                  <a:pt x="3971" y="10207"/>
                  <a:pt x="3521" y="10207"/>
                </a:cubicBezTo>
                <a:cubicBezTo>
                  <a:pt x="3020" y="10207"/>
                  <a:pt x="2463" y="10344"/>
                  <a:pt x="1930" y="10633"/>
                </a:cubicBezTo>
                <a:cubicBezTo>
                  <a:pt x="656" y="11311"/>
                  <a:pt x="1" y="12585"/>
                  <a:pt x="477" y="13454"/>
                </a:cubicBezTo>
                <a:cubicBezTo>
                  <a:pt x="752" y="13962"/>
                  <a:pt x="1339" y="14229"/>
                  <a:pt x="2029" y="14229"/>
                </a:cubicBezTo>
                <a:cubicBezTo>
                  <a:pt x="2536" y="14229"/>
                  <a:pt x="3098" y="14085"/>
                  <a:pt x="3632" y="13788"/>
                </a:cubicBezTo>
                <a:cubicBezTo>
                  <a:pt x="4216" y="13478"/>
                  <a:pt x="4609" y="13038"/>
                  <a:pt x="4966" y="12502"/>
                </a:cubicBezTo>
                <a:cubicBezTo>
                  <a:pt x="5323" y="11954"/>
                  <a:pt x="5311" y="11478"/>
                  <a:pt x="5311" y="10835"/>
                </a:cubicBezTo>
                <a:lnTo>
                  <a:pt x="5311" y="9632"/>
                </a:lnTo>
                <a:lnTo>
                  <a:pt x="5299" y="4084"/>
                </a:lnTo>
                <a:lnTo>
                  <a:pt x="5299" y="4084"/>
                </a:lnTo>
                <a:cubicBezTo>
                  <a:pt x="6585" y="4251"/>
                  <a:pt x="7288" y="5060"/>
                  <a:pt x="8454" y="6370"/>
                </a:cubicBezTo>
                <a:cubicBezTo>
                  <a:pt x="9752" y="7823"/>
                  <a:pt x="9502" y="12609"/>
                  <a:pt x="9502" y="12609"/>
                </a:cubicBezTo>
                <a:cubicBezTo>
                  <a:pt x="10895" y="8811"/>
                  <a:pt x="10919" y="4620"/>
                  <a:pt x="8038" y="3024"/>
                </a:cubicBezTo>
                <a:cubicBezTo>
                  <a:pt x="5895" y="1846"/>
                  <a:pt x="5418" y="762"/>
                  <a:pt x="5323" y="286"/>
                </a:cubicBezTo>
                <a:lnTo>
                  <a:pt x="53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0"/>
          <p:cNvSpPr/>
          <p:nvPr/>
        </p:nvSpPr>
        <p:spPr>
          <a:xfrm>
            <a:off x="161086" y="4341302"/>
            <a:ext cx="654000" cy="6540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/>
          <p:nvPr/>
        </p:nvSpPr>
        <p:spPr>
          <a:xfrm>
            <a:off x="-7050" y="0"/>
            <a:ext cx="72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1"/>
          <p:cNvSpPr/>
          <p:nvPr/>
        </p:nvSpPr>
        <p:spPr>
          <a:xfrm>
            <a:off x="-7050" y="4421625"/>
            <a:ext cx="720600" cy="7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271869" y="4577180"/>
            <a:ext cx="162761" cy="411290"/>
          </a:xfrm>
          <a:custGeom>
            <a:avLst/>
            <a:gdLst/>
            <a:ahLst/>
            <a:cxnLst/>
            <a:rect l="l" t="t" r="r" b="b"/>
            <a:pathLst>
              <a:path w="11527" h="29123" extrusionOk="0">
                <a:moveTo>
                  <a:pt x="7986" y="1704"/>
                </a:moveTo>
                <a:cubicBezTo>
                  <a:pt x="8034" y="1704"/>
                  <a:pt x="8083" y="1707"/>
                  <a:pt x="8133" y="1711"/>
                </a:cubicBezTo>
                <a:cubicBezTo>
                  <a:pt x="10443" y="1938"/>
                  <a:pt x="8693" y="7164"/>
                  <a:pt x="6192" y="8784"/>
                </a:cubicBezTo>
                <a:lnTo>
                  <a:pt x="6192" y="8784"/>
                </a:lnTo>
                <a:cubicBezTo>
                  <a:pt x="6199" y="8760"/>
                  <a:pt x="5303" y="1704"/>
                  <a:pt x="7986" y="1704"/>
                </a:cubicBezTo>
                <a:close/>
                <a:moveTo>
                  <a:pt x="7395" y="16082"/>
                </a:moveTo>
                <a:cubicBezTo>
                  <a:pt x="8002" y="16082"/>
                  <a:pt x="9383" y="16106"/>
                  <a:pt x="9705" y="18237"/>
                </a:cubicBezTo>
                <a:cubicBezTo>
                  <a:pt x="10026" y="20487"/>
                  <a:pt x="8121" y="21476"/>
                  <a:pt x="8121" y="21476"/>
                </a:cubicBezTo>
                <a:lnTo>
                  <a:pt x="7395" y="16082"/>
                </a:lnTo>
                <a:close/>
                <a:moveTo>
                  <a:pt x="6073" y="11713"/>
                </a:moveTo>
                <a:lnTo>
                  <a:pt x="6526" y="14201"/>
                </a:lnTo>
                <a:cubicBezTo>
                  <a:pt x="5002" y="14594"/>
                  <a:pt x="3811" y="15642"/>
                  <a:pt x="3585" y="17237"/>
                </a:cubicBezTo>
                <a:cubicBezTo>
                  <a:pt x="3478" y="18023"/>
                  <a:pt x="3704" y="18773"/>
                  <a:pt x="4109" y="19428"/>
                </a:cubicBezTo>
                <a:cubicBezTo>
                  <a:pt x="4251" y="19678"/>
                  <a:pt x="4466" y="19904"/>
                  <a:pt x="4716" y="20071"/>
                </a:cubicBezTo>
                <a:cubicBezTo>
                  <a:pt x="4763" y="20095"/>
                  <a:pt x="5013" y="20190"/>
                  <a:pt x="5025" y="20214"/>
                </a:cubicBezTo>
                <a:cubicBezTo>
                  <a:pt x="3585" y="16463"/>
                  <a:pt x="6668" y="16165"/>
                  <a:pt x="6668" y="16165"/>
                </a:cubicBezTo>
                <a:lnTo>
                  <a:pt x="7478" y="21749"/>
                </a:lnTo>
                <a:cubicBezTo>
                  <a:pt x="7139" y="21798"/>
                  <a:pt x="6820" y="21819"/>
                  <a:pt x="6522" y="21819"/>
                </a:cubicBezTo>
                <a:cubicBezTo>
                  <a:pt x="4256" y="21819"/>
                  <a:pt x="3168" y="20583"/>
                  <a:pt x="3168" y="20583"/>
                </a:cubicBezTo>
                <a:cubicBezTo>
                  <a:pt x="1525" y="19202"/>
                  <a:pt x="1453" y="16987"/>
                  <a:pt x="2418" y="15344"/>
                </a:cubicBezTo>
                <a:cubicBezTo>
                  <a:pt x="3228" y="13999"/>
                  <a:pt x="6073" y="11713"/>
                  <a:pt x="6073" y="11713"/>
                </a:cubicBezTo>
                <a:close/>
                <a:moveTo>
                  <a:pt x="8457" y="1"/>
                </a:moveTo>
                <a:cubicBezTo>
                  <a:pt x="7561" y="1"/>
                  <a:pt x="6831" y="540"/>
                  <a:pt x="6228" y="1795"/>
                </a:cubicBezTo>
                <a:cubicBezTo>
                  <a:pt x="4787" y="4843"/>
                  <a:pt x="5680" y="9069"/>
                  <a:pt x="5680" y="9069"/>
                </a:cubicBezTo>
                <a:cubicBezTo>
                  <a:pt x="5716" y="9200"/>
                  <a:pt x="4132" y="10331"/>
                  <a:pt x="3942" y="10510"/>
                </a:cubicBezTo>
                <a:cubicBezTo>
                  <a:pt x="3418" y="10974"/>
                  <a:pt x="2930" y="11463"/>
                  <a:pt x="2477" y="11986"/>
                </a:cubicBezTo>
                <a:cubicBezTo>
                  <a:pt x="1799" y="12784"/>
                  <a:pt x="1192" y="13677"/>
                  <a:pt x="858" y="14689"/>
                </a:cubicBezTo>
                <a:cubicBezTo>
                  <a:pt x="120" y="16951"/>
                  <a:pt x="1" y="19273"/>
                  <a:pt x="1846" y="20964"/>
                </a:cubicBezTo>
                <a:cubicBezTo>
                  <a:pt x="3273" y="22273"/>
                  <a:pt x="5238" y="22893"/>
                  <a:pt x="7184" y="22893"/>
                </a:cubicBezTo>
                <a:cubicBezTo>
                  <a:pt x="7203" y="22893"/>
                  <a:pt x="7221" y="22893"/>
                  <a:pt x="7240" y="22892"/>
                </a:cubicBezTo>
                <a:lnTo>
                  <a:pt x="7240" y="22892"/>
                </a:lnTo>
                <a:cubicBezTo>
                  <a:pt x="7419" y="23678"/>
                  <a:pt x="8038" y="27965"/>
                  <a:pt x="5740" y="28298"/>
                </a:cubicBezTo>
                <a:cubicBezTo>
                  <a:pt x="5404" y="28345"/>
                  <a:pt x="5121" y="28366"/>
                  <a:pt x="4882" y="28366"/>
                </a:cubicBezTo>
                <a:cubicBezTo>
                  <a:pt x="3501" y="28366"/>
                  <a:pt x="3597" y="27691"/>
                  <a:pt x="3597" y="27691"/>
                </a:cubicBezTo>
                <a:cubicBezTo>
                  <a:pt x="4704" y="27584"/>
                  <a:pt x="5180" y="26464"/>
                  <a:pt x="4882" y="25643"/>
                </a:cubicBezTo>
                <a:cubicBezTo>
                  <a:pt x="4654" y="25076"/>
                  <a:pt x="4041" y="24516"/>
                  <a:pt x="3300" y="24516"/>
                </a:cubicBezTo>
                <a:cubicBezTo>
                  <a:pt x="2998" y="24516"/>
                  <a:pt x="2674" y="24609"/>
                  <a:pt x="2346" y="24833"/>
                </a:cubicBezTo>
                <a:cubicBezTo>
                  <a:pt x="1094" y="25688"/>
                  <a:pt x="958" y="29122"/>
                  <a:pt x="4929" y="29122"/>
                </a:cubicBezTo>
                <a:cubicBezTo>
                  <a:pt x="4996" y="29122"/>
                  <a:pt x="5063" y="29121"/>
                  <a:pt x="5133" y="29119"/>
                </a:cubicBezTo>
                <a:cubicBezTo>
                  <a:pt x="9300" y="28977"/>
                  <a:pt x="7954" y="22690"/>
                  <a:pt x="7954" y="22690"/>
                </a:cubicBezTo>
                <a:cubicBezTo>
                  <a:pt x="8692" y="22642"/>
                  <a:pt x="11526" y="20380"/>
                  <a:pt x="11086" y="17570"/>
                </a:cubicBezTo>
                <a:cubicBezTo>
                  <a:pt x="10546" y="14070"/>
                  <a:pt x="7616" y="13938"/>
                  <a:pt x="7176" y="13938"/>
                </a:cubicBezTo>
                <a:cubicBezTo>
                  <a:pt x="7140" y="13938"/>
                  <a:pt x="7121" y="13939"/>
                  <a:pt x="7121" y="13939"/>
                </a:cubicBezTo>
                <a:lnTo>
                  <a:pt x="6609" y="10879"/>
                </a:lnTo>
                <a:cubicBezTo>
                  <a:pt x="7740" y="9915"/>
                  <a:pt x="9419" y="7724"/>
                  <a:pt x="10121" y="4188"/>
                </a:cubicBezTo>
                <a:cubicBezTo>
                  <a:pt x="10812" y="640"/>
                  <a:pt x="9085" y="80"/>
                  <a:pt x="9085" y="80"/>
                </a:cubicBezTo>
                <a:cubicBezTo>
                  <a:pt x="8867" y="28"/>
                  <a:pt x="8658" y="1"/>
                  <a:pt x="84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5"/>
          <p:cNvGrpSpPr/>
          <p:nvPr/>
        </p:nvGrpSpPr>
        <p:grpSpPr>
          <a:xfrm>
            <a:off x="190450" y="519990"/>
            <a:ext cx="8741836" cy="507900"/>
            <a:chOff x="190450" y="519990"/>
            <a:chExt cx="8741836" cy="507900"/>
          </a:xfrm>
        </p:grpSpPr>
        <p:grpSp>
          <p:nvGrpSpPr>
            <p:cNvPr id="27" name="Google Shape;27;p5"/>
            <p:cNvGrpSpPr/>
            <p:nvPr/>
          </p:nvGrpSpPr>
          <p:grpSpPr>
            <a:xfrm>
              <a:off x="190450" y="519990"/>
              <a:ext cx="8741819" cy="507900"/>
              <a:chOff x="190450" y="519990"/>
              <a:chExt cx="8741819" cy="507900"/>
            </a:xfrm>
          </p:grpSpPr>
          <p:grpSp>
            <p:nvGrpSpPr>
              <p:cNvPr id="28" name="Google Shape;28;p5"/>
              <p:cNvGrpSpPr/>
              <p:nvPr/>
            </p:nvGrpSpPr>
            <p:grpSpPr>
              <a:xfrm>
                <a:off x="190450" y="531356"/>
                <a:ext cx="8741819" cy="485108"/>
                <a:chOff x="0" y="1756825"/>
                <a:chExt cx="3894600" cy="461700"/>
              </a:xfrm>
            </p:grpSpPr>
            <p:cxnSp>
              <p:nvCxnSpPr>
                <p:cNvPr id="29" name="Google Shape;29;p5"/>
                <p:cNvCxnSpPr/>
                <p:nvPr/>
              </p:nvCxnSpPr>
              <p:spPr>
                <a:xfrm>
                  <a:off x="0" y="17568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5"/>
                <p:cNvCxnSpPr/>
                <p:nvPr/>
              </p:nvCxnSpPr>
              <p:spPr>
                <a:xfrm>
                  <a:off x="0" y="1910717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5"/>
                <p:cNvCxnSpPr/>
                <p:nvPr/>
              </p:nvCxnSpPr>
              <p:spPr>
                <a:xfrm>
                  <a:off x="0" y="2064614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5"/>
                <p:cNvCxnSpPr/>
                <p:nvPr/>
              </p:nvCxnSpPr>
              <p:spPr>
                <a:xfrm>
                  <a:off x="0" y="22185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3" name="Google Shape;33;p5"/>
              <p:cNvCxnSpPr/>
              <p:nvPr/>
            </p:nvCxnSpPr>
            <p:spPr>
              <a:xfrm>
                <a:off x="289225" y="519990"/>
                <a:ext cx="0" cy="507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5"/>
              <p:cNvCxnSpPr/>
              <p:nvPr/>
            </p:nvCxnSpPr>
            <p:spPr>
              <a:xfrm>
                <a:off x="190450" y="519990"/>
                <a:ext cx="0" cy="507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5"/>
              <p:cNvCxnSpPr/>
              <p:nvPr/>
            </p:nvCxnSpPr>
            <p:spPr>
              <a:xfrm>
                <a:off x="8932269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5"/>
              <p:cNvCxnSpPr/>
              <p:nvPr/>
            </p:nvCxnSpPr>
            <p:spPr>
              <a:xfrm>
                <a:off x="1312338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5"/>
              <p:cNvCxnSpPr/>
              <p:nvPr/>
            </p:nvCxnSpPr>
            <p:spPr>
              <a:xfrm>
                <a:off x="7831663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" name="Google Shape;38;p5"/>
            <p:cNvGrpSpPr/>
            <p:nvPr/>
          </p:nvGrpSpPr>
          <p:grpSpPr>
            <a:xfrm>
              <a:off x="7450850" y="693050"/>
              <a:ext cx="1481436" cy="161700"/>
              <a:chOff x="0" y="1910717"/>
              <a:chExt cx="660000" cy="153897"/>
            </a:xfrm>
          </p:grpSpPr>
          <p:cxnSp>
            <p:nvCxnSpPr>
              <p:cNvPr id="39" name="Google Shape;39;p5"/>
              <p:cNvCxnSpPr/>
              <p:nvPr/>
            </p:nvCxnSpPr>
            <p:spPr>
              <a:xfrm>
                <a:off x="0" y="1910717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5"/>
              <p:cNvCxnSpPr/>
              <p:nvPr/>
            </p:nvCxnSpPr>
            <p:spPr>
              <a:xfrm>
                <a:off x="0" y="2064614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1447639" y="3048975"/>
            <a:ext cx="271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1330539" y="3375325"/>
            <a:ext cx="2953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5006864" y="3048975"/>
            <a:ext cx="27156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4889789" y="3375325"/>
            <a:ext cx="2949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 idx="5" hasCustomPrompt="1"/>
          </p:nvPr>
        </p:nvSpPr>
        <p:spPr>
          <a:xfrm>
            <a:off x="2327150" y="206707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5"/>
          <p:cNvSpPr txBox="1">
            <a:spLocks noGrp="1"/>
          </p:cNvSpPr>
          <p:nvPr>
            <p:ph type="title" idx="6" hasCustomPrompt="1"/>
          </p:nvPr>
        </p:nvSpPr>
        <p:spPr>
          <a:xfrm>
            <a:off x="5884514" y="206707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"/>
          <p:cNvSpPr/>
          <p:nvPr/>
        </p:nvSpPr>
        <p:spPr>
          <a:xfrm>
            <a:off x="0" y="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6"/>
          <p:cNvGrpSpPr/>
          <p:nvPr/>
        </p:nvGrpSpPr>
        <p:grpSpPr>
          <a:xfrm>
            <a:off x="190450" y="519990"/>
            <a:ext cx="8741836" cy="507900"/>
            <a:chOff x="190450" y="519990"/>
            <a:chExt cx="8741836" cy="507900"/>
          </a:xfrm>
        </p:grpSpPr>
        <p:grpSp>
          <p:nvGrpSpPr>
            <p:cNvPr id="50" name="Google Shape;50;p6"/>
            <p:cNvGrpSpPr/>
            <p:nvPr/>
          </p:nvGrpSpPr>
          <p:grpSpPr>
            <a:xfrm>
              <a:off x="190450" y="519990"/>
              <a:ext cx="8741819" cy="507900"/>
              <a:chOff x="190450" y="519990"/>
              <a:chExt cx="8741819" cy="507900"/>
            </a:xfrm>
          </p:grpSpPr>
          <p:grpSp>
            <p:nvGrpSpPr>
              <p:cNvPr id="51" name="Google Shape;51;p6"/>
              <p:cNvGrpSpPr/>
              <p:nvPr/>
            </p:nvGrpSpPr>
            <p:grpSpPr>
              <a:xfrm>
                <a:off x="190450" y="531356"/>
                <a:ext cx="8741819" cy="485108"/>
                <a:chOff x="0" y="1756825"/>
                <a:chExt cx="3894600" cy="461700"/>
              </a:xfrm>
            </p:grpSpPr>
            <p:cxnSp>
              <p:nvCxnSpPr>
                <p:cNvPr id="52" name="Google Shape;52;p6"/>
                <p:cNvCxnSpPr/>
                <p:nvPr/>
              </p:nvCxnSpPr>
              <p:spPr>
                <a:xfrm>
                  <a:off x="0" y="17568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" name="Google Shape;53;p6"/>
                <p:cNvCxnSpPr/>
                <p:nvPr/>
              </p:nvCxnSpPr>
              <p:spPr>
                <a:xfrm>
                  <a:off x="0" y="1910717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" name="Google Shape;54;p6"/>
                <p:cNvCxnSpPr/>
                <p:nvPr/>
              </p:nvCxnSpPr>
              <p:spPr>
                <a:xfrm>
                  <a:off x="0" y="2064614"/>
                  <a:ext cx="6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" name="Google Shape;55;p6"/>
                <p:cNvCxnSpPr/>
                <p:nvPr/>
              </p:nvCxnSpPr>
              <p:spPr>
                <a:xfrm>
                  <a:off x="0" y="2218525"/>
                  <a:ext cx="3894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6" name="Google Shape;56;p6"/>
              <p:cNvCxnSpPr/>
              <p:nvPr/>
            </p:nvCxnSpPr>
            <p:spPr>
              <a:xfrm>
                <a:off x="289225" y="519990"/>
                <a:ext cx="0" cy="507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6"/>
              <p:cNvCxnSpPr/>
              <p:nvPr/>
            </p:nvCxnSpPr>
            <p:spPr>
              <a:xfrm>
                <a:off x="190450" y="519990"/>
                <a:ext cx="0" cy="507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6"/>
              <p:cNvCxnSpPr/>
              <p:nvPr/>
            </p:nvCxnSpPr>
            <p:spPr>
              <a:xfrm>
                <a:off x="8932269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6"/>
              <p:cNvCxnSpPr/>
              <p:nvPr/>
            </p:nvCxnSpPr>
            <p:spPr>
              <a:xfrm>
                <a:off x="1312338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6"/>
              <p:cNvCxnSpPr/>
              <p:nvPr/>
            </p:nvCxnSpPr>
            <p:spPr>
              <a:xfrm>
                <a:off x="7831663" y="519990"/>
                <a:ext cx="0" cy="5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1" name="Google Shape;61;p6"/>
            <p:cNvGrpSpPr/>
            <p:nvPr/>
          </p:nvGrpSpPr>
          <p:grpSpPr>
            <a:xfrm>
              <a:off x="7450850" y="693050"/>
              <a:ext cx="1481436" cy="161700"/>
              <a:chOff x="0" y="1910717"/>
              <a:chExt cx="660000" cy="153897"/>
            </a:xfrm>
          </p:grpSpPr>
          <p:cxnSp>
            <p:nvCxnSpPr>
              <p:cNvPr id="62" name="Google Shape;62;p6"/>
              <p:cNvCxnSpPr/>
              <p:nvPr/>
            </p:nvCxnSpPr>
            <p:spPr>
              <a:xfrm>
                <a:off x="0" y="1910717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6"/>
              <p:cNvCxnSpPr/>
              <p:nvPr/>
            </p:nvCxnSpPr>
            <p:spPr>
              <a:xfrm>
                <a:off x="0" y="2064614"/>
                <a:ext cx="660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" name="Google Shape;64;p6"/>
          <p:cNvSpPr/>
          <p:nvPr/>
        </p:nvSpPr>
        <p:spPr>
          <a:xfrm>
            <a:off x="0" y="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908400" y="1371300"/>
            <a:ext cx="2967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ubTitle" idx="1"/>
          </p:nvPr>
        </p:nvSpPr>
        <p:spPr>
          <a:xfrm>
            <a:off x="908400" y="2848800"/>
            <a:ext cx="29673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2227500" y="1584300"/>
            <a:ext cx="4689000" cy="19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0" y="498120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0" y="0"/>
            <a:ext cx="9151200" cy="1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910950" y="616500"/>
            <a:ext cx="2863800" cy="26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910950" y="3600900"/>
            <a:ext cx="28638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3182100" y="3635850"/>
            <a:ext cx="27798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1953600" y="1820613"/>
            <a:ext cx="5235900" cy="11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1954400" y="2902313"/>
            <a:ext cx="523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 i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49" name="Google Shape;349;p3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drich-smetana.wz.cz/zivot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databazeknih.cz/zivotopis/bedrich-smetana-36848" TargetMode="External"/><Relationship Id="rId4" Type="http://schemas.openxmlformats.org/officeDocument/2006/relationships/hyperlink" Target="https://www.smetana200.com/smetana2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5"/>
          <p:cNvSpPr txBox="1">
            <a:spLocks noGrp="1"/>
          </p:cNvSpPr>
          <p:nvPr>
            <p:ph type="ctrTitle"/>
          </p:nvPr>
        </p:nvSpPr>
        <p:spPr>
          <a:xfrm>
            <a:off x="970294" y="1019250"/>
            <a:ext cx="7460431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Bedřich Smetana </a:t>
            </a:r>
            <a:r>
              <a:rPr lang="cs-CZ" sz="4000" dirty="0"/>
              <a:t>v historii</a:t>
            </a:r>
            <a:endParaRPr sz="4000" dirty="0"/>
          </a:p>
        </p:txBody>
      </p:sp>
      <p:sp>
        <p:nvSpPr>
          <p:cNvPr id="356" name="Google Shape;356;p35"/>
          <p:cNvSpPr txBox="1">
            <a:spLocks noGrp="1"/>
          </p:cNvSpPr>
          <p:nvPr>
            <p:ph type="subTitle" idx="1"/>
          </p:nvPr>
        </p:nvSpPr>
        <p:spPr>
          <a:xfrm>
            <a:off x="1137600" y="3187774"/>
            <a:ext cx="27348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3"/>
                </a:solidFill>
              </a:rPr>
              <a:t>Matěj Král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3"/>
                </a:solidFill>
              </a:rPr>
              <a:t>Daniel Vévoda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357" name="Google Shape;357;p35"/>
          <p:cNvGrpSpPr/>
          <p:nvPr/>
        </p:nvGrpSpPr>
        <p:grpSpPr>
          <a:xfrm>
            <a:off x="4818900" y="3725711"/>
            <a:ext cx="4324953" cy="485108"/>
            <a:chOff x="0" y="1756825"/>
            <a:chExt cx="3894600" cy="461700"/>
          </a:xfrm>
        </p:grpSpPr>
        <p:cxnSp>
          <p:nvCxnSpPr>
            <p:cNvPr id="358" name="Google Shape;358;p35"/>
            <p:cNvCxnSpPr/>
            <p:nvPr/>
          </p:nvCxnSpPr>
          <p:spPr>
            <a:xfrm>
              <a:off x="0" y="1756825"/>
              <a:ext cx="3894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35"/>
            <p:cNvCxnSpPr/>
            <p:nvPr/>
          </p:nvCxnSpPr>
          <p:spPr>
            <a:xfrm>
              <a:off x="0" y="1910725"/>
              <a:ext cx="3894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35"/>
            <p:cNvCxnSpPr/>
            <p:nvPr/>
          </p:nvCxnSpPr>
          <p:spPr>
            <a:xfrm>
              <a:off x="0" y="2064625"/>
              <a:ext cx="3894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35"/>
            <p:cNvCxnSpPr/>
            <p:nvPr/>
          </p:nvCxnSpPr>
          <p:spPr>
            <a:xfrm>
              <a:off x="0" y="2218525"/>
              <a:ext cx="3894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0" name="Google Shape;390;p35"/>
          <p:cNvSpPr/>
          <p:nvPr/>
        </p:nvSpPr>
        <p:spPr>
          <a:xfrm>
            <a:off x="5083777" y="3638723"/>
            <a:ext cx="239041" cy="604157"/>
          </a:xfrm>
          <a:custGeom>
            <a:avLst/>
            <a:gdLst/>
            <a:ahLst/>
            <a:cxnLst/>
            <a:rect l="l" t="t" r="r" b="b"/>
            <a:pathLst>
              <a:path w="11527" h="29123" extrusionOk="0">
                <a:moveTo>
                  <a:pt x="7986" y="1704"/>
                </a:moveTo>
                <a:cubicBezTo>
                  <a:pt x="8034" y="1704"/>
                  <a:pt x="8083" y="1707"/>
                  <a:pt x="8133" y="1711"/>
                </a:cubicBezTo>
                <a:cubicBezTo>
                  <a:pt x="10443" y="1938"/>
                  <a:pt x="8693" y="7164"/>
                  <a:pt x="6192" y="8784"/>
                </a:cubicBezTo>
                <a:lnTo>
                  <a:pt x="6192" y="8784"/>
                </a:lnTo>
                <a:cubicBezTo>
                  <a:pt x="6199" y="8760"/>
                  <a:pt x="5303" y="1704"/>
                  <a:pt x="7986" y="1704"/>
                </a:cubicBezTo>
                <a:close/>
                <a:moveTo>
                  <a:pt x="7395" y="16082"/>
                </a:moveTo>
                <a:cubicBezTo>
                  <a:pt x="8002" y="16082"/>
                  <a:pt x="9383" y="16106"/>
                  <a:pt x="9705" y="18237"/>
                </a:cubicBezTo>
                <a:cubicBezTo>
                  <a:pt x="10026" y="20487"/>
                  <a:pt x="8121" y="21476"/>
                  <a:pt x="8121" y="21476"/>
                </a:cubicBezTo>
                <a:lnTo>
                  <a:pt x="7395" y="16082"/>
                </a:lnTo>
                <a:close/>
                <a:moveTo>
                  <a:pt x="6073" y="11713"/>
                </a:moveTo>
                <a:lnTo>
                  <a:pt x="6526" y="14201"/>
                </a:lnTo>
                <a:cubicBezTo>
                  <a:pt x="5002" y="14594"/>
                  <a:pt x="3811" y="15642"/>
                  <a:pt x="3585" y="17237"/>
                </a:cubicBezTo>
                <a:cubicBezTo>
                  <a:pt x="3478" y="18023"/>
                  <a:pt x="3704" y="18773"/>
                  <a:pt x="4109" y="19428"/>
                </a:cubicBezTo>
                <a:cubicBezTo>
                  <a:pt x="4251" y="19678"/>
                  <a:pt x="4466" y="19904"/>
                  <a:pt x="4716" y="20071"/>
                </a:cubicBezTo>
                <a:cubicBezTo>
                  <a:pt x="4763" y="20095"/>
                  <a:pt x="5013" y="20190"/>
                  <a:pt x="5025" y="20214"/>
                </a:cubicBezTo>
                <a:cubicBezTo>
                  <a:pt x="3585" y="16463"/>
                  <a:pt x="6668" y="16165"/>
                  <a:pt x="6668" y="16165"/>
                </a:cubicBezTo>
                <a:lnTo>
                  <a:pt x="7478" y="21749"/>
                </a:lnTo>
                <a:cubicBezTo>
                  <a:pt x="7139" y="21798"/>
                  <a:pt x="6820" y="21819"/>
                  <a:pt x="6522" y="21819"/>
                </a:cubicBezTo>
                <a:cubicBezTo>
                  <a:pt x="4256" y="21819"/>
                  <a:pt x="3168" y="20583"/>
                  <a:pt x="3168" y="20583"/>
                </a:cubicBezTo>
                <a:cubicBezTo>
                  <a:pt x="1525" y="19202"/>
                  <a:pt x="1453" y="16987"/>
                  <a:pt x="2418" y="15344"/>
                </a:cubicBezTo>
                <a:cubicBezTo>
                  <a:pt x="3228" y="13999"/>
                  <a:pt x="6073" y="11713"/>
                  <a:pt x="6073" y="11713"/>
                </a:cubicBezTo>
                <a:close/>
                <a:moveTo>
                  <a:pt x="8457" y="1"/>
                </a:moveTo>
                <a:cubicBezTo>
                  <a:pt x="7561" y="1"/>
                  <a:pt x="6831" y="540"/>
                  <a:pt x="6228" y="1795"/>
                </a:cubicBezTo>
                <a:cubicBezTo>
                  <a:pt x="4787" y="4843"/>
                  <a:pt x="5680" y="9069"/>
                  <a:pt x="5680" y="9069"/>
                </a:cubicBezTo>
                <a:cubicBezTo>
                  <a:pt x="5716" y="9200"/>
                  <a:pt x="4132" y="10331"/>
                  <a:pt x="3942" y="10510"/>
                </a:cubicBezTo>
                <a:cubicBezTo>
                  <a:pt x="3418" y="10974"/>
                  <a:pt x="2930" y="11463"/>
                  <a:pt x="2477" y="11986"/>
                </a:cubicBezTo>
                <a:cubicBezTo>
                  <a:pt x="1799" y="12784"/>
                  <a:pt x="1192" y="13677"/>
                  <a:pt x="858" y="14689"/>
                </a:cubicBezTo>
                <a:cubicBezTo>
                  <a:pt x="120" y="16951"/>
                  <a:pt x="1" y="19273"/>
                  <a:pt x="1846" y="20964"/>
                </a:cubicBezTo>
                <a:cubicBezTo>
                  <a:pt x="3273" y="22273"/>
                  <a:pt x="5238" y="22893"/>
                  <a:pt x="7184" y="22893"/>
                </a:cubicBezTo>
                <a:cubicBezTo>
                  <a:pt x="7203" y="22893"/>
                  <a:pt x="7221" y="22893"/>
                  <a:pt x="7240" y="22892"/>
                </a:cubicBezTo>
                <a:lnTo>
                  <a:pt x="7240" y="22892"/>
                </a:lnTo>
                <a:cubicBezTo>
                  <a:pt x="7419" y="23678"/>
                  <a:pt x="8038" y="27965"/>
                  <a:pt x="5740" y="28298"/>
                </a:cubicBezTo>
                <a:cubicBezTo>
                  <a:pt x="5404" y="28345"/>
                  <a:pt x="5121" y="28366"/>
                  <a:pt x="4882" y="28366"/>
                </a:cubicBezTo>
                <a:cubicBezTo>
                  <a:pt x="3501" y="28366"/>
                  <a:pt x="3597" y="27691"/>
                  <a:pt x="3597" y="27691"/>
                </a:cubicBezTo>
                <a:cubicBezTo>
                  <a:pt x="4704" y="27584"/>
                  <a:pt x="5180" y="26464"/>
                  <a:pt x="4882" y="25643"/>
                </a:cubicBezTo>
                <a:cubicBezTo>
                  <a:pt x="4654" y="25076"/>
                  <a:pt x="4041" y="24516"/>
                  <a:pt x="3300" y="24516"/>
                </a:cubicBezTo>
                <a:cubicBezTo>
                  <a:pt x="2998" y="24516"/>
                  <a:pt x="2674" y="24609"/>
                  <a:pt x="2346" y="24833"/>
                </a:cubicBezTo>
                <a:cubicBezTo>
                  <a:pt x="1094" y="25688"/>
                  <a:pt x="958" y="29122"/>
                  <a:pt x="4929" y="29122"/>
                </a:cubicBezTo>
                <a:cubicBezTo>
                  <a:pt x="4996" y="29122"/>
                  <a:pt x="5063" y="29121"/>
                  <a:pt x="5133" y="29119"/>
                </a:cubicBezTo>
                <a:cubicBezTo>
                  <a:pt x="9300" y="28977"/>
                  <a:pt x="7954" y="22690"/>
                  <a:pt x="7954" y="22690"/>
                </a:cubicBezTo>
                <a:cubicBezTo>
                  <a:pt x="8692" y="22642"/>
                  <a:pt x="11526" y="20380"/>
                  <a:pt x="11086" y="17570"/>
                </a:cubicBezTo>
                <a:cubicBezTo>
                  <a:pt x="10546" y="14070"/>
                  <a:pt x="7616" y="13938"/>
                  <a:pt x="7176" y="13938"/>
                </a:cubicBezTo>
                <a:cubicBezTo>
                  <a:pt x="7140" y="13938"/>
                  <a:pt x="7121" y="13939"/>
                  <a:pt x="7121" y="13939"/>
                </a:cubicBezTo>
                <a:lnTo>
                  <a:pt x="6609" y="10879"/>
                </a:lnTo>
                <a:cubicBezTo>
                  <a:pt x="7740" y="9915"/>
                  <a:pt x="9419" y="7724"/>
                  <a:pt x="10121" y="4188"/>
                </a:cubicBezTo>
                <a:cubicBezTo>
                  <a:pt x="10812" y="640"/>
                  <a:pt x="9085" y="80"/>
                  <a:pt x="9085" y="80"/>
                </a:cubicBezTo>
                <a:cubicBezTo>
                  <a:pt x="8867" y="28"/>
                  <a:pt x="8658" y="1"/>
                  <a:pt x="84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1" name="Google Shape;391;p35"/>
          <p:cNvCxnSpPr/>
          <p:nvPr/>
        </p:nvCxnSpPr>
        <p:spPr>
          <a:xfrm>
            <a:off x="4818900" y="3714388"/>
            <a:ext cx="0" cy="507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35"/>
          <p:cNvCxnSpPr/>
          <p:nvPr/>
        </p:nvCxnSpPr>
        <p:spPr>
          <a:xfrm>
            <a:off x="4917675" y="3714388"/>
            <a:ext cx="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35"/>
          <p:cNvCxnSpPr/>
          <p:nvPr/>
        </p:nvCxnSpPr>
        <p:spPr>
          <a:xfrm>
            <a:off x="6759175" y="3714388"/>
            <a:ext cx="0" cy="5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35"/>
          <p:cNvCxnSpPr/>
          <p:nvPr/>
        </p:nvCxnSpPr>
        <p:spPr>
          <a:xfrm>
            <a:off x="8473675" y="3714388"/>
            <a:ext cx="0" cy="5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5" name="Google Shape;395;p35"/>
          <p:cNvSpPr/>
          <p:nvPr/>
        </p:nvSpPr>
        <p:spPr>
          <a:xfrm>
            <a:off x="5815238" y="3887325"/>
            <a:ext cx="133375" cy="355550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6113838" y="3714400"/>
            <a:ext cx="480125" cy="409850"/>
          </a:xfrm>
          <a:custGeom>
            <a:avLst/>
            <a:gdLst/>
            <a:ahLst/>
            <a:cxnLst/>
            <a:rect l="l" t="t" r="r" b="b"/>
            <a:pathLst>
              <a:path w="19205" h="16394" extrusionOk="0">
                <a:moveTo>
                  <a:pt x="5370" y="0"/>
                </a:moveTo>
                <a:lnTo>
                  <a:pt x="5370" y="2548"/>
                </a:lnTo>
                <a:lnTo>
                  <a:pt x="5370" y="12132"/>
                </a:lnTo>
                <a:cubicBezTo>
                  <a:pt x="5018" y="11887"/>
                  <a:pt x="4554" y="11762"/>
                  <a:pt x="4042" y="11762"/>
                </a:cubicBezTo>
                <a:cubicBezTo>
                  <a:pt x="3460" y="11762"/>
                  <a:pt x="2816" y="11923"/>
                  <a:pt x="2203" y="12252"/>
                </a:cubicBezTo>
                <a:cubicBezTo>
                  <a:pt x="738" y="13037"/>
                  <a:pt x="0" y="14514"/>
                  <a:pt x="548" y="15514"/>
                </a:cubicBezTo>
                <a:cubicBezTo>
                  <a:pt x="862" y="16095"/>
                  <a:pt x="1530" y="16393"/>
                  <a:pt x="2322" y="16393"/>
                </a:cubicBezTo>
                <a:cubicBezTo>
                  <a:pt x="2908" y="16393"/>
                  <a:pt x="3563" y="16229"/>
                  <a:pt x="4191" y="15895"/>
                </a:cubicBezTo>
                <a:cubicBezTo>
                  <a:pt x="4858" y="15538"/>
                  <a:pt x="5310" y="15050"/>
                  <a:pt x="5727" y="14430"/>
                </a:cubicBezTo>
                <a:cubicBezTo>
                  <a:pt x="6144" y="13799"/>
                  <a:pt x="6108" y="13240"/>
                  <a:pt x="6108" y="12502"/>
                </a:cubicBezTo>
                <a:lnTo>
                  <a:pt x="6108" y="11120"/>
                </a:lnTo>
                <a:lnTo>
                  <a:pt x="6108" y="4143"/>
                </a:lnTo>
                <a:lnTo>
                  <a:pt x="6108" y="2548"/>
                </a:lnTo>
                <a:lnTo>
                  <a:pt x="18431" y="2548"/>
                </a:lnTo>
                <a:lnTo>
                  <a:pt x="18431" y="12132"/>
                </a:lnTo>
                <a:cubicBezTo>
                  <a:pt x="18085" y="11887"/>
                  <a:pt x="17621" y="11762"/>
                  <a:pt x="17107" y="11762"/>
                </a:cubicBezTo>
                <a:cubicBezTo>
                  <a:pt x="16525" y="11762"/>
                  <a:pt x="15878" y="11923"/>
                  <a:pt x="15264" y="12252"/>
                </a:cubicBezTo>
                <a:cubicBezTo>
                  <a:pt x="13811" y="13037"/>
                  <a:pt x="13061" y="14514"/>
                  <a:pt x="13609" y="15514"/>
                </a:cubicBezTo>
                <a:cubicBezTo>
                  <a:pt x="13930" y="16095"/>
                  <a:pt x="14601" y="16393"/>
                  <a:pt x="15391" y="16393"/>
                </a:cubicBezTo>
                <a:cubicBezTo>
                  <a:pt x="15977" y="16393"/>
                  <a:pt x="16629" y="16229"/>
                  <a:pt x="17252" y="15895"/>
                </a:cubicBezTo>
                <a:cubicBezTo>
                  <a:pt x="17931" y="15538"/>
                  <a:pt x="18372" y="15050"/>
                  <a:pt x="18788" y="14430"/>
                </a:cubicBezTo>
                <a:cubicBezTo>
                  <a:pt x="19205" y="13799"/>
                  <a:pt x="19181" y="13240"/>
                  <a:pt x="19181" y="12502"/>
                </a:cubicBezTo>
                <a:cubicBezTo>
                  <a:pt x="19145" y="12049"/>
                  <a:pt x="19145" y="11585"/>
                  <a:pt x="19145" y="11120"/>
                </a:cubicBezTo>
                <a:lnTo>
                  <a:pt x="19145" y="4143"/>
                </a:lnTo>
                <a:lnTo>
                  <a:pt x="19145" y="2548"/>
                </a:lnTo>
                <a:lnTo>
                  <a:pt x="191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5"/>
          <p:cNvSpPr/>
          <p:nvPr/>
        </p:nvSpPr>
        <p:spPr>
          <a:xfrm>
            <a:off x="6977025" y="4074625"/>
            <a:ext cx="129500" cy="347000"/>
          </a:xfrm>
          <a:custGeom>
            <a:avLst/>
            <a:gdLst/>
            <a:ahLst/>
            <a:cxnLst/>
            <a:rect l="l" t="t" r="r" b="b"/>
            <a:pathLst>
              <a:path w="5180" h="13880" extrusionOk="0">
                <a:moveTo>
                  <a:pt x="3989" y="10644"/>
                </a:moveTo>
                <a:cubicBezTo>
                  <a:pt x="4365" y="10644"/>
                  <a:pt x="4641" y="10748"/>
                  <a:pt x="4739" y="10955"/>
                </a:cubicBezTo>
                <a:cubicBezTo>
                  <a:pt x="4965" y="11419"/>
                  <a:pt x="4263" y="12229"/>
                  <a:pt x="3167" y="12764"/>
                </a:cubicBezTo>
                <a:cubicBezTo>
                  <a:pt x="2574" y="13058"/>
                  <a:pt x="1984" y="13208"/>
                  <a:pt x="1533" y="13208"/>
                </a:cubicBezTo>
                <a:cubicBezTo>
                  <a:pt x="1160" y="13208"/>
                  <a:pt x="882" y="13105"/>
                  <a:pt x="774" y="12895"/>
                </a:cubicBezTo>
                <a:cubicBezTo>
                  <a:pt x="548" y="12431"/>
                  <a:pt x="1250" y="11633"/>
                  <a:pt x="2346" y="11098"/>
                </a:cubicBezTo>
                <a:cubicBezTo>
                  <a:pt x="2948" y="10793"/>
                  <a:pt x="3540" y="10644"/>
                  <a:pt x="3989" y="10644"/>
                </a:cubicBezTo>
                <a:close/>
                <a:moveTo>
                  <a:pt x="4548" y="1"/>
                </a:moveTo>
                <a:lnTo>
                  <a:pt x="4548" y="10264"/>
                </a:lnTo>
                <a:cubicBezTo>
                  <a:pt x="4256" y="10050"/>
                  <a:pt x="3862" y="9940"/>
                  <a:pt x="3423" y="9940"/>
                </a:cubicBezTo>
                <a:cubicBezTo>
                  <a:pt x="2934" y="9940"/>
                  <a:pt x="2390" y="10077"/>
                  <a:pt x="1869" y="10359"/>
                </a:cubicBezTo>
                <a:cubicBezTo>
                  <a:pt x="631" y="11038"/>
                  <a:pt x="0" y="12264"/>
                  <a:pt x="476" y="13133"/>
                </a:cubicBezTo>
                <a:cubicBezTo>
                  <a:pt x="745" y="13622"/>
                  <a:pt x="1319" y="13880"/>
                  <a:pt x="1992" y="13880"/>
                </a:cubicBezTo>
                <a:cubicBezTo>
                  <a:pt x="2484" y="13880"/>
                  <a:pt x="3030" y="13742"/>
                  <a:pt x="3548" y="13455"/>
                </a:cubicBezTo>
                <a:cubicBezTo>
                  <a:pt x="4525" y="12943"/>
                  <a:pt x="5096" y="12074"/>
                  <a:pt x="5096" y="11312"/>
                </a:cubicBezTo>
                <a:lnTo>
                  <a:pt x="5179" y="11312"/>
                </a:lnTo>
                <a:lnTo>
                  <a:pt x="51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5"/>
          <p:cNvSpPr/>
          <p:nvPr/>
        </p:nvSpPr>
        <p:spPr>
          <a:xfrm>
            <a:off x="7254200" y="3741463"/>
            <a:ext cx="272975" cy="355725"/>
          </a:xfrm>
          <a:custGeom>
            <a:avLst/>
            <a:gdLst/>
            <a:ahLst/>
            <a:cxnLst/>
            <a:rect l="l" t="t" r="r" b="b"/>
            <a:pathLst>
              <a:path w="10919" h="14229" extrusionOk="0">
                <a:moveTo>
                  <a:pt x="4680" y="0"/>
                </a:moveTo>
                <a:lnTo>
                  <a:pt x="4680" y="10525"/>
                </a:lnTo>
                <a:cubicBezTo>
                  <a:pt x="4376" y="10317"/>
                  <a:pt x="3971" y="10207"/>
                  <a:pt x="3521" y="10207"/>
                </a:cubicBezTo>
                <a:cubicBezTo>
                  <a:pt x="3020" y="10207"/>
                  <a:pt x="2463" y="10344"/>
                  <a:pt x="1930" y="10633"/>
                </a:cubicBezTo>
                <a:cubicBezTo>
                  <a:pt x="656" y="11311"/>
                  <a:pt x="1" y="12585"/>
                  <a:pt x="477" y="13454"/>
                </a:cubicBezTo>
                <a:cubicBezTo>
                  <a:pt x="752" y="13962"/>
                  <a:pt x="1339" y="14229"/>
                  <a:pt x="2029" y="14229"/>
                </a:cubicBezTo>
                <a:cubicBezTo>
                  <a:pt x="2536" y="14229"/>
                  <a:pt x="3098" y="14085"/>
                  <a:pt x="3632" y="13788"/>
                </a:cubicBezTo>
                <a:cubicBezTo>
                  <a:pt x="4216" y="13478"/>
                  <a:pt x="4609" y="13038"/>
                  <a:pt x="4966" y="12502"/>
                </a:cubicBezTo>
                <a:cubicBezTo>
                  <a:pt x="5323" y="11954"/>
                  <a:pt x="5311" y="11478"/>
                  <a:pt x="5311" y="10835"/>
                </a:cubicBezTo>
                <a:lnTo>
                  <a:pt x="5311" y="9632"/>
                </a:lnTo>
                <a:lnTo>
                  <a:pt x="5299" y="4084"/>
                </a:lnTo>
                <a:lnTo>
                  <a:pt x="5299" y="4084"/>
                </a:lnTo>
                <a:cubicBezTo>
                  <a:pt x="6585" y="4251"/>
                  <a:pt x="7288" y="5060"/>
                  <a:pt x="8454" y="6370"/>
                </a:cubicBezTo>
                <a:cubicBezTo>
                  <a:pt x="9752" y="7823"/>
                  <a:pt x="9502" y="12609"/>
                  <a:pt x="9502" y="12609"/>
                </a:cubicBezTo>
                <a:cubicBezTo>
                  <a:pt x="10895" y="8811"/>
                  <a:pt x="10919" y="4620"/>
                  <a:pt x="8038" y="3024"/>
                </a:cubicBezTo>
                <a:cubicBezTo>
                  <a:pt x="5895" y="1846"/>
                  <a:pt x="5418" y="762"/>
                  <a:pt x="5323" y="286"/>
                </a:cubicBezTo>
                <a:lnTo>
                  <a:pt x="532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9" name="Google Shape;399;p35"/>
          <p:cNvCxnSpPr/>
          <p:nvPr/>
        </p:nvCxnSpPr>
        <p:spPr>
          <a:xfrm>
            <a:off x="6886225" y="4370350"/>
            <a:ext cx="28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0" name="Google Shape;400;p35"/>
          <p:cNvSpPr/>
          <p:nvPr/>
        </p:nvSpPr>
        <p:spPr>
          <a:xfrm>
            <a:off x="7628150" y="3579638"/>
            <a:ext cx="272975" cy="355725"/>
          </a:xfrm>
          <a:custGeom>
            <a:avLst/>
            <a:gdLst/>
            <a:ahLst/>
            <a:cxnLst/>
            <a:rect l="l" t="t" r="r" b="b"/>
            <a:pathLst>
              <a:path w="10919" h="14229" extrusionOk="0">
                <a:moveTo>
                  <a:pt x="4680" y="0"/>
                </a:moveTo>
                <a:lnTo>
                  <a:pt x="4680" y="10525"/>
                </a:lnTo>
                <a:cubicBezTo>
                  <a:pt x="4376" y="10317"/>
                  <a:pt x="3971" y="10207"/>
                  <a:pt x="3521" y="10207"/>
                </a:cubicBezTo>
                <a:cubicBezTo>
                  <a:pt x="3020" y="10207"/>
                  <a:pt x="2463" y="10344"/>
                  <a:pt x="1930" y="10633"/>
                </a:cubicBezTo>
                <a:cubicBezTo>
                  <a:pt x="656" y="11311"/>
                  <a:pt x="1" y="12585"/>
                  <a:pt x="477" y="13454"/>
                </a:cubicBezTo>
                <a:cubicBezTo>
                  <a:pt x="752" y="13962"/>
                  <a:pt x="1339" y="14229"/>
                  <a:pt x="2029" y="14229"/>
                </a:cubicBezTo>
                <a:cubicBezTo>
                  <a:pt x="2536" y="14229"/>
                  <a:pt x="3098" y="14085"/>
                  <a:pt x="3632" y="13788"/>
                </a:cubicBezTo>
                <a:cubicBezTo>
                  <a:pt x="4216" y="13478"/>
                  <a:pt x="4609" y="13038"/>
                  <a:pt x="4966" y="12502"/>
                </a:cubicBezTo>
                <a:cubicBezTo>
                  <a:pt x="5323" y="11954"/>
                  <a:pt x="5311" y="11478"/>
                  <a:pt x="5311" y="10835"/>
                </a:cubicBezTo>
                <a:lnTo>
                  <a:pt x="5311" y="9632"/>
                </a:lnTo>
                <a:lnTo>
                  <a:pt x="5299" y="4084"/>
                </a:lnTo>
                <a:lnTo>
                  <a:pt x="5299" y="4084"/>
                </a:lnTo>
                <a:cubicBezTo>
                  <a:pt x="6585" y="4251"/>
                  <a:pt x="7288" y="5060"/>
                  <a:pt x="8454" y="6370"/>
                </a:cubicBezTo>
                <a:cubicBezTo>
                  <a:pt x="9752" y="7823"/>
                  <a:pt x="9502" y="12609"/>
                  <a:pt x="9502" y="12609"/>
                </a:cubicBezTo>
                <a:cubicBezTo>
                  <a:pt x="10895" y="8811"/>
                  <a:pt x="10919" y="4620"/>
                  <a:pt x="8038" y="3024"/>
                </a:cubicBezTo>
                <a:cubicBezTo>
                  <a:pt x="5895" y="1846"/>
                  <a:pt x="5418" y="762"/>
                  <a:pt x="5323" y="286"/>
                </a:cubicBezTo>
                <a:lnTo>
                  <a:pt x="532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5"/>
          <p:cNvSpPr/>
          <p:nvPr/>
        </p:nvSpPr>
        <p:spPr>
          <a:xfrm>
            <a:off x="8002100" y="3579638"/>
            <a:ext cx="272975" cy="355725"/>
          </a:xfrm>
          <a:custGeom>
            <a:avLst/>
            <a:gdLst/>
            <a:ahLst/>
            <a:cxnLst/>
            <a:rect l="l" t="t" r="r" b="b"/>
            <a:pathLst>
              <a:path w="10919" h="14229" extrusionOk="0">
                <a:moveTo>
                  <a:pt x="4680" y="0"/>
                </a:moveTo>
                <a:lnTo>
                  <a:pt x="4680" y="10525"/>
                </a:lnTo>
                <a:cubicBezTo>
                  <a:pt x="4376" y="10317"/>
                  <a:pt x="3971" y="10207"/>
                  <a:pt x="3521" y="10207"/>
                </a:cubicBezTo>
                <a:cubicBezTo>
                  <a:pt x="3020" y="10207"/>
                  <a:pt x="2463" y="10344"/>
                  <a:pt x="1930" y="10633"/>
                </a:cubicBezTo>
                <a:cubicBezTo>
                  <a:pt x="656" y="11311"/>
                  <a:pt x="1" y="12585"/>
                  <a:pt x="477" y="13454"/>
                </a:cubicBezTo>
                <a:cubicBezTo>
                  <a:pt x="752" y="13962"/>
                  <a:pt x="1339" y="14229"/>
                  <a:pt x="2029" y="14229"/>
                </a:cubicBezTo>
                <a:cubicBezTo>
                  <a:pt x="2536" y="14229"/>
                  <a:pt x="3098" y="14085"/>
                  <a:pt x="3632" y="13788"/>
                </a:cubicBezTo>
                <a:cubicBezTo>
                  <a:pt x="4216" y="13478"/>
                  <a:pt x="4609" y="13038"/>
                  <a:pt x="4966" y="12502"/>
                </a:cubicBezTo>
                <a:cubicBezTo>
                  <a:pt x="5323" y="11954"/>
                  <a:pt x="5311" y="11478"/>
                  <a:pt x="5311" y="10835"/>
                </a:cubicBezTo>
                <a:lnTo>
                  <a:pt x="5311" y="9632"/>
                </a:lnTo>
                <a:lnTo>
                  <a:pt x="5299" y="4084"/>
                </a:lnTo>
                <a:lnTo>
                  <a:pt x="5299" y="4084"/>
                </a:lnTo>
                <a:cubicBezTo>
                  <a:pt x="6585" y="4251"/>
                  <a:pt x="7288" y="5060"/>
                  <a:pt x="8454" y="6370"/>
                </a:cubicBezTo>
                <a:cubicBezTo>
                  <a:pt x="9752" y="7823"/>
                  <a:pt x="9502" y="12609"/>
                  <a:pt x="9502" y="12609"/>
                </a:cubicBezTo>
                <a:cubicBezTo>
                  <a:pt x="10895" y="8811"/>
                  <a:pt x="10919" y="4620"/>
                  <a:pt x="8038" y="3024"/>
                </a:cubicBezTo>
                <a:cubicBezTo>
                  <a:pt x="5895" y="1846"/>
                  <a:pt x="5418" y="762"/>
                  <a:pt x="5323" y="286"/>
                </a:cubicBezTo>
                <a:lnTo>
                  <a:pt x="532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5"/>
          <p:cNvSpPr/>
          <p:nvPr/>
        </p:nvSpPr>
        <p:spPr>
          <a:xfrm>
            <a:off x="8593950" y="3887313"/>
            <a:ext cx="133375" cy="355550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5"/>
          <p:cNvSpPr/>
          <p:nvPr/>
        </p:nvSpPr>
        <p:spPr>
          <a:xfrm>
            <a:off x="8847588" y="3748901"/>
            <a:ext cx="133375" cy="355550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4" name="Google Shape;404;p35"/>
          <p:cNvCxnSpPr>
            <a:cxnSpLocks/>
          </p:cNvCxnSpPr>
          <p:nvPr/>
        </p:nvCxnSpPr>
        <p:spPr>
          <a:xfrm>
            <a:off x="1107037" y="3206488"/>
            <a:ext cx="0" cy="68082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5" name="Google Shape;405;p35"/>
          <p:cNvSpPr/>
          <p:nvPr/>
        </p:nvSpPr>
        <p:spPr>
          <a:xfrm>
            <a:off x="5557538" y="3763025"/>
            <a:ext cx="133375" cy="355550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35"/>
          <p:cNvGrpSpPr/>
          <p:nvPr/>
        </p:nvGrpSpPr>
        <p:grpSpPr>
          <a:xfrm>
            <a:off x="7106527" y="236125"/>
            <a:ext cx="1816103" cy="1008300"/>
            <a:chOff x="7106527" y="236125"/>
            <a:chExt cx="1816103" cy="1008300"/>
          </a:xfrm>
        </p:grpSpPr>
        <p:sp>
          <p:nvSpPr>
            <p:cNvPr id="407" name="Google Shape;407;p35"/>
            <p:cNvSpPr/>
            <p:nvPr/>
          </p:nvSpPr>
          <p:spPr>
            <a:xfrm>
              <a:off x="7106527" y="236125"/>
              <a:ext cx="1008300" cy="1008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7914329" y="236125"/>
              <a:ext cx="1008300" cy="1008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35"/>
          <p:cNvSpPr/>
          <p:nvPr/>
        </p:nvSpPr>
        <p:spPr>
          <a:xfrm>
            <a:off x="8294238" y="562413"/>
            <a:ext cx="272975" cy="355725"/>
          </a:xfrm>
          <a:custGeom>
            <a:avLst/>
            <a:gdLst/>
            <a:ahLst/>
            <a:cxnLst/>
            <a:rect l="l" t="t" r="r" b="b"/>
            <a:pathLst>
              <a:path w="10919" h="14229" extrusionOk="0">
                <a:moveTo>
                  <a:pt x="4680" y="0"/>
                </a:moveTo>
                <a:lnTo>
                  <a:pt x="4680" y="10525"/>
                </a:lnTo>
                <a:cubicBezTo>
                  <a:pt x="4376" y="10317"/>
                  <a:pt x="3971" y="10207"/>
                  <a:pt x="3521" y="10207"/>
                </a:cubicBezTo>
                <a:cubicBezTo>
                  <a:pt x="3020" y="10207"/>
                  <a:pt x="2463" y="10344"/>
                  <a:pt x="1930" y="10633"/>
                </a:cubicBezTo>
                <a:cubicBezTo>
                  <a:pt x="656" y="11311"/>
                  <a:pt x="1" y="12585"/>
                  <a:pt x="477" y="13454"/>
                </a:cubicBezTo>
                <a:cubicBezTo>
                  <a:pt x="752" y="13962"/>
                  <a:pt x="1339" y="14229"/>
                  <a:pt x="2029" y="14229"/>
                </a:cubicBezTo>
                <a:cubicBezTo>
                  <a:pt x="2536" y="14229"/>
                  <a:pt x="3098" y="14085"/>
                  <a:pt x="3632" y="13788"/>
                </a:cubicBezTo>
                <a:cubicBezTo>
                  <a:pt x="4216" y="13478"/>
                  <a:pt x="4609" y="13038"/>
                  <a:pt x="4966" y="12502"/>
                </a:cubicBezTo>
                <a:cubicBezTo>
                  <a:pt x="5323" y="11954"/>
                  <a:pt x="5311" y="11478"/>
                  <a:pt x="5311" y="10835"/>
                </a:cubicBezTo>
                <a:lnTo>
                  <a:pt x="5311" y="9632"/>
                </a:lnTo>
                <a:lnTo>
                  <a:pt x="5299" y="4084"/>
                </a:lnTo>
                <a:lnTo>
                  <a:pt x="5299" y="4084"/>
                </a:lnTo>
                <a:cubicBezTo>
                  <a:pt x="6585" y="4251"/>
                  <a:pt x="7288" y="5060"/>
                  <a:pt x="8454" y="6370"/>
                </a:cubicBezTo>
                <a:cubicBezTo>
                  <a:pt x="9752" y="7823"/>
                  <a:pt x="9502" y="12609"/>
                  <a:pt x="9502" y="12609"/>
                </a:cubicBezTo>
                <a:cubicBezTo>
                  <a:pt x="10895" y="8811"/>
                  <a:pt x="10919" y="4620"/>
                  <a:pt x="8038" y="3024"/>
                </a:cubicBezTo>
                <a:cubicBezTo>
                  <a:pt x="5895" y="1846"/>
                  <a:pt x="5418" y="762"/>
                  <a:pt x="5323" y="286"/>
                </a:cubicBezTo>
                <a:lnTo>
                  <a:pt x="53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5"/>
          <p:cNvSpPr/>
          <p:nvPr/>
        </p:nvSpPr>
        <p:spPr>
          <a:xfrm>
            <a:off x="271869" y="4577180"/>
            <a:ext cx="162761" cy="411290"/>
          </a:xfrm>
          <a:custGeom>
            <a:avLst/>
            <a:gdLst/>
            <a:ahLst/>
            <a:cxnLst/>
            <a:rect l="l" t="t" r="r" b="b"/>
            <a:pathLst>
              <a:path w="11527" h="29123" extrusionOk="0">
                <a:moveTo>
                  <a:pt x="7986" y="1704"/>
                </a:moveTo>
                <a:cubicBezTo>
                  <a:pt x="8034" y="1704"/>
                  <a:pt x="8083" y="1707"/>
                  <a:pt x="8133" y="1711"/>
                </a:cubicBezTo>
                <a:cubicBezTo>
                  <a:pt x="10443" y="1938"/>
                  <a:pt x="8693" y="7164"/>
                  <a:pt x="6192" y="8784"/>
                </a:cubicBezTo>
                <a:lnTo>
                  <a:pt x="6192" y="8784"/>
                </a:lnTo>
                <a:cubicBezTo>
                  <a:pt x="6199" y="8760"/>
                  <a:pt x="5303" y="1704"/>
                  <a:pt x="7986" y="1704"/>
                </a:cubicBezTo>
                <a:close/>
                <a:moveTo>
                  <a:pt x="7395" y="16082"/>
                </a:moveTo>
                <a:cubicBezTo>
                  <a:pt x="8002" y="16082"/>
                  <a:pt x="9383" y="16106"/>
                  <a:pt x="9705" y="18237"/>
                </a:cubicBezTo>
                <a:cubicBezTo>
                  <a:pt x="10026" y="20487"/>
                  <a:pt x="8121" y="21476"/>
                  <a:pt x="8121" y="21476"/>
                </a:cubicBezTo>
                <a:lnTo>
                  <a:pt x="7395" y="16082"/>
                </a:lnTo>
                <a:close/>
                <a:moveTo>
                  <a:pt x="6073" y="11713"/>
                </a:moveTo>
                <a:lnTo>
                  <a:pt x="6526" y="14201"/>
                </a:lnTo>
                <a:cubicBezTo>
                  <a:pt x="5002" y="14594"/>
                  <a:pt x="3811" y="15642"/>
                  <a:pt x="3585" y="17237"/>
                </a:cubicBezTo>
                <a:cubicBezTo>
                  <a:pt x="3478" y="18023"/>
                  <a:pt x="3704" y="18773"/>
                  <a:pt x="4109" y="19428"/>
                </a:cubicBezTo>
                <a:cubicBezTo>
                  <a:pt x="4251" y="19678"/>
                  <a:pt x="4466" y="19904"/>
                  <a:pt x="4716" y="20071"/>
                </a:cubicBezTo>
                <a:cubicBezTo>
                  <a:pt x="4763" y="20095"/>
                  <a:pt x="5013" y="20190"/>
                  <a:pt x="5025" y="20214"/>
                </a:cubicBezTo>
                <a:cubicBezTo>
                  <a:pt x="3585" y="16463"/>
                  <a:pt x="6668" y="16165"/>
                  <a:pt x="6668" y="16165"/>
                </a:cubicBezTo>
                <a:lnTo>
                  <a:pt x="7478" y="21749"/>
                </a:lnTo>
                <a:cubicBezTo>
                  <a:pt x="7139" y="21798"/>
                  <a:pt x="6820" y="21819"/>
                  <a:pt x="6522" y="21819"/>
                </a:cubicBezTo>
                <a:cubicBezTo>
                  <a:pt x="4256" y="21819"/>
                  <a:pt x="3168" y="20583"/>
                  <a:pt x="3168" y="20583"/>
                </a:cubicBezTo>
                <a:cubicBezTo>
                  <a:pt x="1525" y="19202"/>
                  <a:pt x="1453" y="16987"/>
                  <a:pt x="2418" y="15344"/>
                </a:cubicBezTo>
                <a:cubicBezTo>
                  <a:pt x="3228" y="13999"/>
                  <a:pt x="6073" y="11713"/>
                  <a:pt x="6073" y="11713"/>
                </a:cubicBezTo>
                <a:close/>
                <a:moveTo>
                  <a:pt x="8457" y="1"/>
                </a:moveTo>
                <a:cubicBezTo>
                  <a:pt x="7561" y="1"/>
                  <a:pt x="6831" y="540"/>
                  <a:pt x="6228" y="1795"/>
                </a:cubicBezTo>
                <a:cubicBezTo>
                  <a:pt x="4787" y="4843"/>
                  <a:pt x="5680" y="9069"/>
                  <a:pt x="5680" y="9069"/>
                </a:cubicBezTo>
                <a:cubicBezTo>
                  <a:pt x="5716" y="9200"/>
                  <a:pt x="4132" y="10331"/>
                  <a:pt x="3942" y="10510"/>
                </a:cubicBezTo>
                <a:cubicBezTo>
                  <a:pt x="3418" y="10974"/>
                  <a:pt x="2930" y="11463"/>
                  <a:pt x="2477" y="11986"/>
                </a:cubicBezTo>
                <a:cubicBezTo>
                  <a:pt x="1799" y="12784"/>
                  <a:pt x="1192" y="13677"/>
                  <a:pt x="858" y="14689"/>
                </a:cubicBezTo>
                <a:cubicBezTo>
                  <a:pt x="120" y="16951"/>
                  <a:pt x="1" y="19273"/>
                  <a:pt x="1846" y="20964"/>
                </a:cubicBezTo>
                <a:cubicBezTo>
                  <a:pt x="3273" y="22273"/>
                  <a:pt x="5238" y="22893"/>
                  <a:pt x="7184" y="22893"/>
                </a:cubicBezTo>
                <a:cubicBezTo>
                  <a:pt x="7203" y="22893"/>
                  <a:pt x="7221" y="22893"/>
                  <a:pt x="7240" y="22892"/>
                </a:cubicBezTo>
                <a:lnTo>
                  <a:pt x="7240" y="22892"/>
                </a:lnTo>
                <a:cubicBezTo>
                  <a:pt x="7419" y="23678"/>
                  <a:pt x="8038" y="27965"/>
                  <a:pt x="5740" y="28298"/>
                </a:cubicBezTo>
                <a:cubicBezTo>
                  <a:pt x="5404" y="28345"/>
                  <a:pt x="5121" y="28366"/>
                  <a:pt x="4882" y="28366"/>
                </a:cubicBezTo>
                <a:cubicBezTo>
                  <a:pt x="3501" y="28366"/>
                  <a:pt x="3597" y="27691"/>
                  <a:pt x="3597" y="27691"/>
                </a:cubicBezTo>
                <a:cubicBezTo>
                  <a:pt x="4704" y="27584"/>
                  <a:pt x="5180" y="26464"/>
                  <a:pt x="4882" y="25643"/>
                </a:cubicBezTo>
                <a:cubicBezTo>
                  <a:pt x="4654" y="25076"/>
                  <a:pt x="4041" y="24516"/>
                  <a:pt x="3300" y="24516"/>
                </a:cubicBezTo>
                <a:cubicBezTo>
                  <a:pt x="2998" y="24516"/>
                  <a:pt x="2674" y="24609"/>
                  <a:pt x="2346" y="24833"/>
                </a:cubicBezTo>
                <a:cubicBezTo>
                  <a:pt x="1094" y="25688"/>
                  <a:pt x="958" y="29122"/>
                  <a:pt x="4929" y="29122"/>
                </a:cubicBezTo>
                <a:cubicBezTo>
                  <a:pt x="4996" y="29122"/>
                  <a:pt x="5063" y="29121"/>
                  <a:pt x="5133" y="29119"/>
                </a:cubicBezTo>
                <a:cubicBezTo>
                  <a:pt x="9300" y="28977"/>
                  <a:pt x="7954" y="22690"/>
                  <a:pt x="7954" y="22690"/>
                </a:cubicBezTo>
                <a:cubicBezTo>
                  <a:pt x="8692" y="22642"/>
                  <a:pt x="11526" y="20380"/>
                  <a:pt x="11086" y="17570"/>
                </a:cubicBezTo>
                <a:cubicBezTo>
                  <a:pt x="10546" y="14070"/>
                  <a:pt x="7616" y="13938"/>
                  <a:pt x="7176" y="13938"/>
                </a:cubicBezTo>
                <a:cubicBezTo>
                  <a:pt x="7140" y="13938"/>
                  <a:pt x="7121" y="13939"/>
                  <a:pt x="7121" y="13939"/>
                </a:cubicBezTo>
                <a:lnTo>
                  <a:pt x="6609" y="10879"/>
                </a:lnTo>
                <a:cubicBezTo>
                  <a:pt x="7740" y="9915"/>
                  <a:pt x="9419" y="7724"/>
                  <a:pt x="10121" y="4188"/>
                </a:cubicBezTo>
                <a:cubicBezTo>
                  <a:pt x="10812" y="640"/>
                  <a:pt x="9085" y="80"/>
                  <a:pt x="9085" y="80"/>
                </a:cubicBezTo>
                <a:cubicBezTo>
                  <a:pt x="8867" y="28"/>
                  <a:pt x="8658" y="1"/>
                  <a:pt x="84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1" name="Google Shape;581;p40"/>
          <p:cNvCxnSpPr/>
          <p:nvPr/>
        </p:nvCxnSpPr>
        <p:spPr>
          <a:xfrm>
            <a:off x="726725" y="1464400"/>
            <a:ext cx="770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40"/>
          <p:cNvCxnSpPr/>
          <p:nvPr/>
        </p:nvCxnSpPr>
        <p:spPr>
          <a:xfrm>
            <a:off x="726725" y="4604100"/>
            <a:ext cx="770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3" name="Google Shape;583;p40"/>
          <p:cNvSpPr txBox="1">
            <a:spLocks noGrp="1"/>
          </p:cNvSpPr>
          <p:nvPr>
            <p:ph type="body" idx="1"/>
          </p:nvPr>
        </p:nvSpPr>
        <p:spPr>
          <a:xfrm>
            <a:off x="3038525" y="2020223"/>
            <a:ext cx="53928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bg2"/>
              </a:buClr>
              <a:buSzPts val="1100"/>
            </a:pPr>
            <a:r>
              <a:rPr lang="cs-CZ" dirty="0">
                <a:solidFill>
                  <a:schemeClr val="bg2"/>
                </a:solidFill>
              </a:rPr>
              <a:t>1824 (Litomyšl)</a:t>
            </a:r>
          </a:p>
          <a:p>
            <a:pPr marL="285750" indent="-285750">
              <a:buClr>
                <a:schemeClr val="bg2"/>
              </a:buClr>
              <a:buSzPts val="1100"/>
            </a:pPr>
            <a:r>
              <a:rPr lang="cs-CZ" dirty="0">
                <a:solidFill>
                  <a:schemeClr val="bg2"/>
                </a:solidFill>
              </a:rPr>
              <a:t>bohatá rodina (pivovar)</a:t>
            </a:r>
          </a:p>
          <a:p>
            <a:pPr marL="285750" indent="-285750">
              <a:buClr>
                <a:schemeClr val="bg2"/>
              </a:buClr>
              <a:buSzPts val="1100"/>
            </a:pPr>
            <a:r>
              <a:rPr lang="cs-CZ" dirty="0">
                <a:solidFill>
                  <a:schemeClr val="bg2"/>
                </a:solidFill>
              </a:rPr>
              <a:t>zájem o hudbu – proti vůli otce</a:t>
            </a:r>
          </a:p>
          <a:p>
            <a:pPr marL="285750" indent="-285750">
              <a:buClr>
                <a:schemeClr val="bg2"/>
              </a:buClr>
              <a:buSzPts val="1100"/>
            </a:pPr>
            <a:r>
              <a:rPr lang="cs-CZ" dirty="0">
                <a:solidFill>
                  <a:schemeClr val="bg2"/>
                </a:solidFill>
              </a:rPr>
              <a:t>maturita v Plzni</a:t>
            </a:r>
          </a:p>
          <a:p>
            <a:pPr marL="285750" indent="-285750">
              <a:buClr>
                <a:schemeClr val="bg2"/>
              </a:buClr>
              <a:buSzPts val="1100"/>
            </a:pPr>
            <a:r>
              <a:rPr lang="cs-CZ" dirty="0">
                <a:solidFill>
                  <a:schemeClr val="bg2"/>
                </a:solidFill>
              </a:rPr>
              <a:t>domácí učitel, studium kompozice v Praze</a:t>
            </a:r>
          </a:p>
          <a:p>
            <a:pPr marL="285750" indent="-285750">
              <a:buClr>
                <a:schemeClr val="bg2"/>
              </a:buClr>
              <a:buSzPts val="1100"/>
            </a:pPr>
            <a:r>
              <a:rPr lang="cs-CZ" dirty="0">
                <a:solidFill>
                  <a:schemeClr val="bg2"/>
                </a:solidFill>
              </a:rPr>
              <a:t>hudba pro císaře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584" name="Google Shape;584;p40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Mládí</a:t>
            </a:r>
            <a:endParaRPr dirty="0"/>
          </a:p>
        </p:txBody>
      </p:sp>
      <p:sp>
        <p:nvSpPr>
          <p:cNvPr id="585" name="Google Shape;585;p40"/>
          <p:cNvSpPr/>
          <p:nvPr/>
        </p:nvSpPr>
        <p:spPr>
          <a:xfrm>
            <a:off x="922650" y="1814354"/>
            <a:ext cx="1439700" cy="2010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0"/>
          <p:cNvSpPr/>
          <p:nvPr/>
        </p:nvSpPr>
        <p:spPr>
          <a:xfrm>
            <a:off x="1096350" y="1690304"/>
            <a:ext cx="458700" cy="458700"/>
          </a:xfrm>
          <a:prstGeom prst="star12">
            <a:avLst>
              <a:gd name="adj" fmla="val 2327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40"/>
          <p:cNvGrpSpPr/>
          <p:nvPr/>
        </p:nvGrpSpPr>
        <p:grpSpPr>
          <a:xfrm>
            <a:off x="7450850" y="693050"/>
            <a:ext cx="1481436" cy="161700"/>
            <a:chOff x="0" y="1910717"/>
            <a:chExt cx="660000" cy="153897"/>
          </a:xfrm>
        </p:grpSpPr>
        <p:cxnSp>
          <p:nvCxnSpPr>
            <p:cNvPr id="593" name="Google Shape;593;p40"/>
            <p:cNvCxnSpPr/>
            <p:nvPr/>
          </p:nvCxnSpPr>
          <p:spPr>
            <a:xfrm>
              <a:off x="0" y="1910717"/>
              <a:ext cx="66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40"/>
            <p:cNvCxnSpPr/>
            <p:nvPr/>
          </p:nvCxnSpPr>
          <p:spPr>
            <a:xfrm>
              <a:off x="0" y="2064614"/>
              <a:ext cx="66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5" name="Google Shape;595;p40"/>
          <p:cNvSpPr/>
          <p:nvPr/>
        </p:nvSpPr>
        <p:spPr>
          <a:xfrm>
            <a:off x="427102" y="520001"/>
            <a:ext cx="200973" cy="507905"/>
          </a:xfrm>
          <a:custGeom>
            <a:avLst/>
            <a:gdLst/>
            <a:ahLst/>
            <a:cxnLst/>
            <a:rect l="l" t="t" r="r" b="b"/>
            <a:pathLst>
              <a:path w="11527" h="29123" extrusionOk="0">
                <a:moveTo>
                  <a:pt x="7986" y="1704"/>
                </a:moveTo>
                <a:cubicBezTo>
                  <a:pt x="8034" y="1704"/>
                  <a:pt x="8083" y="1707"/>
                  <a:pt x="8133" y="1711"/>
                </a:cubicBezTo>
                <a:cubicBezTo>
                  <a:pt x="10443" y="1938"/>
                  <a:pt x="8693" y="7164"/>
                  <a:pt x="6192" y="8784"/>
                </a:cubicBezTo>
                <a:lnTo>
                  <a:pt x="6192" y="8784"/>
                </a:lnTo>
                <a:cubicBezTo>
                  <a:pt x="6199" y="8760"/>
                  <a:pt x="5303" y="1704"/>
                  <a:pt x="7986" y="1704"/>
                </a:cubicBezTo>
                <a:close/>
                <a:moveTo>
                  <a:pt x="7395" y="16082"/>
                </a:moveTo>
                <a:cubicBezTo>
                  <a:pt x="8002" y="16082"/>
                  <a:pt x="9383" y="16106"/>
                  <a:pt x="9705" y="18237"/>
                </a:cubicBezTo>
                <a:cubicBezTo>
                  <a:pt x="10026" y="20487"/>
                  <a:pt x="8121" y="21476"/>
                  <a:pt x="8121" y="21476"/>
                </a:cubicBezTo>
                <a:lnTo>
                  <a:pt x="7395" y="16082"/>
                </a:lnTo>
                <a:close/>
                <a:moveTo>
                  <a:pt x="6073" y="11713"/>
                </a:moveTo>
                <a:lnTo>
                  <a:pt x="6526" y="14201"/>
                </a:lnTo>
                <a:cubicBezTo>
                  <a:pt x="5002" y="14594"/>
                  <a:pt x="3811" y="15642"/>
                  <a:pt x="3585" y="17237"/>
                </a:cubicBezTo>
                <a:cubicBezTo>
                  <a:pt x="3478" y="18023"/>
                  <a:pt x="3704" y="18773"/>
                  <a:pt x="4109" y="19428"/>
                </a:cubicBezTo>
                <a:cubicBezTo>
                  <a:pt x="4251" y="19678"/>
                  <a:pt x="4466" y="19904"/>
                  <a:pt x="4716" y="20071"/>
                </a:cubicBezTo>
                <a:cubicBezTo>
                  <a:pt x="4763" y="20095"/>
                  <a:pt x="5013" y="20190"/>
                  <a:pt x="5025" y="20214"/>
                </a:cubicBezTo>
                <a:cubicBezTo>
                  <a:pt x="3585" y="16463"/>
                  <a:pt x="6668" y="16165"/>
                  <a:pt x="6668" y="16165"/>
                </a:cubicBezTo>
                <a:lnTo>
                  <a:pt x="7478" y="21749"/>
                </a:lnTo>
                <a:cubicBezTo>
                  <a:pt x="7139" y="21798"/>
                  <a:pt x="6820" y="21819"/>
                  <a:pt x="6522" y="21819"/>
                </a:cubicBezTo>
                <a:cubicBezTo>
                  <a:pt x="4256" y="21819"/>
                  <a:pt x="3168" y="20583"/>
                  <a:pt x="3168" y="20583"/>
                </a:cubicBezTo>
                <a:cubicBezTo>
                  <a:pt x="1525" y="19202"/>
                  <a:pt x="1453" y="16987"/>
                  <a:pt x="2418" y="15344"/>
                </a:cubicBezTo>
                <a:cubicBezTo>
                  <a:pt x="3228" y="13999"/>
                  <a:pt x="6073" y="11713"/>
                  <a:pt x="6073" y="11713"/>
                </a:cubicBezTo>
                <a:close/>
                <a:moveTo>
                  <a:pt x="8457" y="1"/>
                </a:moveTo>
                <a:cubicBezTo>
                  <a:pt x="7561" y="1"/>
                  <a:pt x="6831" y="540"/>
                  <a:pt x="6228" y="1795"/>
                </a:cubicBezTo>
                <a:cubicBezTo>
                  <a:pt x="4787" y="4843"/>
                  <a:pt x="5680" y="9069"/>
                  <a:pt x="5680" y="9069"/>
                </a:cubicBezTo>
                <a:cubicBezTo>
                  <a:pt x="5716" y="9200"/>
                  <a:pt x="4132" y="10331"/>
                  <a:pt x="3942" y="10510"/>
                </a:cubicBezTo>
                <a:cubicBezTo>
                  <a:pt x="3418" y="10974"/>
                  <a:pt x="2930" y="11463"/>
                  <a:pt x="2477" y="11986"/>
                </a:cubicBezTo>
                <a:cubicBezTo>
                  <a:pt x="1799" y="12784"/>
                  <a:pt x="1192" y="13677"/>
                  <a:pt x="858" y="14689"/>
                </a:cubicBezTo>
                <a:cubicBezTo>
                  <a:pt x="120" y="16951"/>
                  <a:pt x="1" y="19273"/>
                  <a:pt x="1846" y="20964"/>
                </a:cubicBezTo>
                <a:cubicBezTo>
                  <a:pt x="3273" y="22273"/>
                  <a:pt x="5238" y="22893"/>
                  <a:pt x="7184" y="22893"/>
                </a:cubicBezTo>
                <a:cubicBezTo>
                  <a:pt x="7203" y="22893"/>
                  <a:pt x="7221" y="22893"/>
                  <a:pt x="7240" y="22892"/>
                </a:cubicBezTo>
                <a:lnTo>
                  <a:pt x="7240" y="22892"/>
                </a:lnTo>
                <a:cubicBezTo>
                  <a:pt x="7419" y="23678"/>
                  <a:pt x="8038" y="27965"/>
                  <a:pt x="5740" y="28298"/>
                </a:cubicBezTo>
                <a:cubicBezTo>
                  <a:pt x="5404" y="28345"/>
                  <a:pt x="5121" y="28366"/>
                  <a:pt x="4882" y="28366"/>
                </a:cubicBezTo>
                <a:cubicBezTo>
                  <a:pt x="3501" y="28366"/>
                  <a:pt x="3597" y="27691"/>
                  <a:pt x="3597" y="27691"/>
                </a:cubicBezTo>
                <a:cubicBezTo>
                  <a:pt x="4704" y="27584"/>
                  <a:pt x="5180" y="26464"/>
                  <a:pt x="4882" y="25643"/>
                </a:cubicBezTo>
                <a:cubicBezTo>
                  <a:pt x="4654" y="25076"/>
                  <a:pt x="4041" y="24516"/>
                  <a:pt x="3300" y="24516"/>
                </a:cubicBezTo>
                <a:cubicBezTo>
                  <a:pt x="2998" y="24516"/>
                  <a:pt x="2674" y="24609"/>
                  <a:pt x="2346" y="24833"/>
                </a:cubicBezTo>
                <a:cubicBezTo>
                  <a:pt x="1094" y="25688"/>
                  <a:pt x="958" y="29122"/>
                  <a:pt x="4929" y="29122"/>
                </a:cubicBezTo>
                <a:cubicBezTo>
                  <a:pt x="4996" y="29122"/>
                  <a:pt x="5063" y="29121"/>
                  <a:pt x="5133" y="29119"/>
                </a:cubicBezTo>
                <a:cubicBezTo>
                  <a:pt x="9300" y="28977"/>
                  <a:pt x="7954" y="22690"/>
                  <a:pt x="7954" y="22690"/>
                </a:cubicBezTo>
                <a:cubicBezTo>
                  <a:pt x="8692" y="22642"/>
                  <a:pt x="11526" y="20380"/>
                  <a:pt x="11086" y="17570"/>
                </a:cubicBezTo>
                <a:cubicBezTo>
                  <a:pt x="10546" y="14070"/>
                  <a:pt x="7616" y="13938"/>
                  <a:pt x="7176" y="13938"/>
                </a:cubicBezTo>
                <a:cubicBezTo>
                  <a:pt x="7140" y="13938"/>
                  <a:pt x="7121" y="13939"/>
                  <a:pt x="7121" y="13939"/>
                </a:cubicBezTo>
                <a:lnTo>
                  <a:pt x="6609" y="10879"/>
                </a:lnTo>
                <a:cubicBezTo>
                  <a:pt x="7740" y="9915"/>
                  <a:pt x="9419" y="7724"/>
                  <a:pt x="10121" y="4188"/>
                </a:cubicBezTo>
                <a:cubicBezTo>
                  <a:pt x="10812" y="640"/>
                  <a:pt x="9085" y="80"/>
                  <a:pt x="9085" y="80"/>
                </a:cubicBezTo>
                <a:cubicBezTo>
                  <a:pt x="8867" y="28"/>
                  <a:pt x="8658" y="1"/>
                  <a:pt x="84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0"/>
          <p:cNvSpPr/>
          <p:nvPr/>
        </p:nvSpPr>
        <p:spPr>
          <a:xfrm>
            <a:off x="823248" y="585225"/>
            <a:ext cx="115129" cy="306911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0"/>
          <p:cNvSpPr/>
          <p:nvPr/>
        </p:nvSpPr>
        <p:spPr>
          <a:xfrm>
            <a:off x="1041973" y="754550"/>
            <a:ext cx="115129" cy="306911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0"/>
          <p:cNvSpPr/>
          <p:nvPr/>
        </p:nvSpPr>
        <p:spPr>
          <a:xfrm>
            <a:off x="7941248" y="437400"/>
            <a:ext cx="359518" cy="306896"/>
          </a:xfrm>
          <a:custGeom>
            <a:avLst/>
            <a:gdLst/>
            <a:ahLst/>
            <a:cxnLst/>
            <a:rect l="l" t="t" r="r" b="b"/>
            <a:pathLst>
              <a:path w="19205" h="16394" extrusionOk="0">
                <a:moveTo>
                  <a:pt x="5370" y="0"/>
                </a:moveTo>
                <a:lnTo>
                  <a:pt x="5370" y="2548"/>
                </a:lnTo>
                <a:lnTo>
                  <a:pt x="5370" y="12132"/>
                </a:lnTo>
                <a:cubicBezTo>
                  <a:pt x="5018" y="11887"/>
                  <a:pt x="4554" y="11762"/>
                  <a:pt x="4042" y="11762"/>
                </a:cubicBezTo>
                <a:cubicBezTo>
                  <a:pt x="3460" y="11762"/>
                  <a:pt x="2816" y="11923"/>
                  <a:pt x="2203" y="12252"/>
                </a:cubicBezTo>
                <a:cubicBezTo>
                  <a:pt x="738" y="13037"/>
                  <a:pt x="0" y="14514"/>
                  <a:pt x="548" y="15514"/>
                </a:cubicBezTo>
                <a:cubicBezTo>
                  <a:pt x="862" y="16095"/>
                  <a:pt x="1530" y="16393"/>
                  <a:pt x="2322" y="16393"/>
                </a:cubicBezTo>
                <a:cubicBezTo>
                  <a:pt x="2908" y="16393"/>
                  <a:pt x="3563" y="16229"/>
                  <a:pt x="4191" y="15895"/>
                </a:cubicBezTo>
                <a:cubicBezTo>
                  <a:pt x="4858" y="15538"/>
                  <a:pt x="5310" y="15050"/>
                  <a:pt x="5727" y="14430"/>
                </a:cubicBezTo>
                <a:cubicBezTo>
                  <a:pt x="6144" y="13799"/>
                  <a:pt x="6108" y="13240"/>
                  <a:pt x="6108" y="12502"/>
                </a:cubicBezTo>
                <a:lnTo>
                  <a:pt x="6108" y="11120"/>
                </a:lnTo>
                <a:lnTo>
                  <a:pt x="6108" y="4143"/>
                </a:lnTo>
                <a:lnTo>
                  <a:pt x="6108" y="2548"/>
                </a:lnTo>
                <a:lnTo>
                  <a:pt x="18431" y="2548"/>
                </a:lnTo>
                <a:lnTo>
                  <a:pt x="18431" y="12132"/>
                </a:lnTo>
                <a:cubicBezTo>
                  <a:pt x="18085" y="11887"/>
                  <a:pt x="17621" y="11762"/>
                  <a:pt x="17107" y="11762"/>
                </a:cubicBezTo>
                <a:cubicBezTo>
                  <a:pt x="16525" y="11762"/>
                  <a:pt x="15878" y="11923"/>
                  <a:pt x="15264" y="12252"/>
                </a:cubicBezTo>
                <a:cubicBezTo>
                  <a:pt x="13811" y="13037"/>
                  <a:pt x="13061" y="14514"/>
                  <a:pt x="13609" y="15514"/>
                </a:cubicBezTo>
                <a:cubicBezTo>
                  <a:pt x="13930" y="16095"/>
                  <a:pt x="14601" y="16393"/>
                  <a:pt x="15391" y="16393"/>
                </a:cubicBezTo>
                <a:cubicBezTo>
                  <a:pt x="15977" y="16393"/>
                  <a:pt x="16629" y="16229"/>
                  <a:pt x="17252" y="15895"/>
                </a:cubicBezTo>
                <a:cubicBezTo>
                  <a:pt x="17931" y="15538"/>
                  <a:pt x="18372" y="15050"/>
                  <a:pt x="18788" y="14430"/>
                </a:cubicBezTo>
                <a:cubicBezTo>
                  <a:pt x="19205" y="13799"/>
                  <a:pt x="19181" y="13240"/>
                  <a:pt x="19181" y="12502"/>
                </a:cubicBezTo>
                <a:cubicBezTo>
                  <a:pt x="19145" y="12049"/>
                  <a:pt x="19145" y="11585"/>
                  <a:pt x="19145" y="11120"/>
                </a:cubicBezTo>
                <a:lnTo>
                  <a:pt x="19145" y="4143"/>
                </a:lnTo>
                <a:lnTo>
                  <a:pt x="19145" y="2548"/>
                </a:lnTo>
                <a:lnTo>
                  <a:pt x="19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0"/>
          <p:cNvSpPr/>
          <p:nvPr/>
        </p:nvSpPr>
        <p:spPr>
          <a:xfrm>
            <a:off x="8430725" y="560800"/>
            <a:ext cx="272975" cy="355725"/>
          </a:xfrm>
          <a:custGeom>
            <a:avLst/>
            <a:gdLst/>
            <a:ahLst/>
            <a:cxnLst/>
            <a:rect l="l" t="t" r="r" b="b"/>
            <a:pathLst>
              <a:path w="10919" h="14229" extrusionOk="0">
                <a:moveTo>
                  <a:pt x="4680" y="0"/>
                </a:moveTo>
                <a:lnTo>
                  <a:pt x="4680" y="10525"/>
                </a:lnTo>
                <a:cubicBezTo>
                  <a:pt x="4376" y="10317"/>
                  <a:pt x="3971" y="10207"/>
                  <a:pt x="3521" y="10207"/>
                </a:cubicBezTo>
                <a:cubicBezTo>
                  <a:pt x="3020" y="10207"/>
                  <a:pt x="2463" y="10344"/>
                  <a:pt x="1930" y="10633"/>
                </a:cubicBezTo>
                <a:cubicBezTo>
                  <a:pt x="656" y="11311"/>
                  <a:pt x="1" y="12585"/>
                  <a:pt x="477" y="13454"/>
                </a:cubicBezTo>
                <a:cubicBezTo>
                  <a:pt x="752" y="13962"/>
                  <a:pt x="1339" y="14229"/>
                  <a:pt x="2029" y="14229"/>
                </a:cubicBezTo>
                <a:cubicBezTo>
                  <a:pt x="2536" y="14229"/>
                  <a:pt x="3098" y="14085"/>
                  <a:pt x="3632" y="13788"/>
                </a:cubicBezTo>
                <a:cubicBezTo>
                  <a:pt x="4216" y="13478"/>
                  <a:pt x="4609" y="13038"/>
                  <a:pt x="4966" y="12502"/>
                </a:cubicBezTo>
                <a:cubicBezTo>
                  <a:pt x="5323" y="11954"/>
                  <a:pt x="5311" y="11478"/>
                  <a:pt x="5311" y="10835"/>
                </a:cubicBezTo>
                <a:lnTo>
                  <a:pt x="5311" y="9632"/>
                </a:lnTo>
                <a:lnTo>
                  <a:pt x="5299" y="4084"/>
                </a:lnTo>
                <a:lnTo>
                  <a:pt x="5299" y="4084"/>
                </a:lnTo>
                <a:cubicBezTo>
                  <a:pt x="6585" y="4251"/>
                  <a:pt x="7288" y="5060"/>
                  <a:pt x="8454" y="6370"/>
                </a:cubicBezTo>
                <a:cubicBezTo>
                  <a:pt x="9752" y="7823"/>
                  <a:pt x="9502" y="12609"/>
                  <a:pt x="9502" y="12609"/>
                </a:cubicBezTo>
                <a:cubicBezTo>
                  <a:pt x="10895" y="8811"/>
                  <a:pt x="10919" y="4620"/>
                  <a:pt x="8038" y="3024"/>
                </a:cubicBezTo>
                <a:cubicBezTo>
                  <a:pt x="5895" y="1846"/>
                  <a:pt x="5418" y="762"/>
                  <a:pt x="5323" y="286"/>
                </a:cubicBezTo>
                <a:lnTo>
                  <a:pt x="53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brown bottle with a yellow label&#10;&#10;Description automatically generated">
            <a:extLst>
              <a:ext uri="{FF2B5EF4-FFF2-40B4-BE49-F238E27FC236}">
                <a16:creationId xmlns:a16="http://schemas.microsoft.com/office/drawing/2014/main" id="{6611ADF9-6159-20CA-B306-F3D5DBAAF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4" b="89844" l="9565" r="89565">
                        <a14:foregroundMark x1="51594" y1="51172" x2="46667" y2="53320"/>
                        <a14:foregroundMark x1="48406" y1="9375" x2="48406" y2="9375"/>
                        <a14:foregroundMark x1="46377" y1="8984" x2="46377" y2="8984"/>
                        <a14:foregroundMark x1="43188" y1="19336" x2="43188" y2="19336"/>
                        <a14:foregroundMark x1="43478" y1="17578" x2="43478" y2="17578"/>
                        <a14:foregroundMark x1="44638" y1="19336" x2="44638" y2="19336"/>
                        <a14:foregroundMark x1="42899" y1="19336" x2="44348" y2="10547"/>
                        <a14:foregroundMark x1="54783" y1="9961" x2="57391" y2="18945"/>
                        <a14:foregroundMark x1="58551" y1="20117" x2="56232" y2="10547"/>
                        <a14:foregroundMark x1="56232" y1="10547" x2="54783" y2="10156"/>
                        <a14:foregroundMark x1="57391" y1="12109" x2="57681" y2="14258"/>
                        <a14:foregroundMark x1="57101" y1="12891" x2="59420" y2="16211"/>
                        <a14:foregroundMark x1="57681" y1="14063" x2="59130" y2="17773"/>
                        <a14:foregroundMark x1="58841" y1="17773" x2="57971" y2="19336"/>
                        <a14:foregroundMark x1="43478" y1="11523" x2="46957" y2="20313"/>
                        <a14:foregroundMark x1="43768" y1="12891" x2="41739" y2="14648"/>
                        <a14:foregroundMark x1="42609" y1="14063" x2="42899" y2="17188"/>
                        <a14:foregroundMark x1="42609" y1="17578" x2="42899" y2="18945"/>
                        <a14:foregroundMark x1="41739" y1="16211" x2="43188" y2="19336"/>
                        <a14:foregroundMark x1="45797" y1="18945" x2="45797" y2="199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9728" y="2034741"/>
            <a:ext cx="1410014" cy="2092543"/>
          </a:xfrm>
          <a:prstGeom prst="rect">
            <a:avLst/>
          </a:prstGeom>
        </p:spPr>
      </p:pic>
      <p:pic>
        <p:nvPicPr>
          <p:cNvPr id="5" name="Picture 4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224D47B8-B4B7-A85D-7151-623015C08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0" b="90541" l="0" r="99412">
                        <a14:foregroundMark x1="7059" y1="76126" x2="7059" y2="76126"/>
                        <a14:foregroundMark x1="45882" y1="56757" x2="44706" y2="56306"/>
                        <a14:foregroundMark x1="50000" y1="50901" x2="55294" y2="61261"/>
                        <a14:foregroundMark x1="54118" y1="59459" x2="54118" y2="59459"/>
                        <a14:foregroundMark x1="41176" y1="57658" x2="41176" y2="57658"/>
                        <a14:foregroundMark x1="37647" y1="56306" x2="38235" y2="56306"/>
                        <a14:foregroundMark x1="82941" y1="66667" x2="91176" y2="83333"/>
                        <a14:foregroundMark x1="98824" y1="86036" x2="91765" y2="80180"/>
                        <a14:foregroundMark x1="1176" y1="80180" x2="1176" y2="80180"/>
                        <a14:foregroundMark x1="54706" y1="52252" x2="41765" y2="18919"/>
                        <a14:foregroundMark x1="41765" y1="18919" x2="50588" y2="39640"/>
                        <a14:foregroundMark x1="58824" y1="39189" x2="64706" y2="22973"/>
                        <a14:foregroundMark x1="61765" y1="19369" x2="46471" y2="15766"/>
                        <a14:foregroundMark x1="42353" y1="43694" x2="38824" y2="43694"/>
                        <a14:foregroundMark x1="42941" y1="50901" x2="47647" y2="54505"/>
                        <a14:foregroundMark x1="39412" y1="46847" x2="47059" y2="51802"/>
                        <a14:foregroundMark x1="78824" y1="88288" x2="23529" y2="90541"/>
                        <a14:foregroundMark x1="23529" y1="90541" x2="3529" y2="83333"/>
                        <a14:foregroundMark x1="1176" y1="82883" x2="52941" y2="93243"/>
                        <a14:foregroundMark x1="52941" y1="93243" x2="97647" y2="86937"/>
                        <a14:foregroundMark x1="97647" y1="86937" x2="99412" y2="86036"/>
                        <a14:foregroundMark x1="38824" y1="23874" x2="50000" y2="45946"/>
                        <a14:foregroundMark x1="32353" y1="31081" x2="32353" y2="31081"/>
                        <a14:foregroundMark x1="29412" y1="30631" x2="29412" y2="30631"/>
                        <a14:foregroundMark x1="31176" y1="28378" x2="31176" y2="28378"/>
                        <a14:foregroundMark x1="29412" y1="28378" x2="29412" y2="28378"/>
                        <a14:foregroundMark x1="29412" y1="30180" x2="29412" y2="30180"/>
                        <a14:foregroundMark x1="28235" y1="30180" x2="28235" y2="30180"/>
                        <a14:foregroundMark x1="30000" y1="31532" x2="30000" y2="31532"/>
                        <a14:foregroundMark x1="31176" y1="32883" x2="31176" y2="32883"/>
                        <a14:foregroundMark x1="31765" y1="33784" x2="31765" y2="33784"/>
                        <a14:foregroundMark x1="32353" y1="33333" x2="32353" y2="33333"/>
                        <a14:foregroundMark x1="28824" y1="29730" x2="28824" y2="29730"/>
                        <a14:foregroundMark x1="27647" y1="29730" x2="27647" y2="29730"/>
                        <a14:foregroundMark x1="28235" y1="29730" x2="28235" y2="29730"/>
                        <a14:backgroundMark x1="27647" y1="26126" x2="27647" y2="26126"/>
                        <a14:backgroundMark x1="28112" y1="33784" x2="28235" y2="35586"/>
                        <a14:backgroundMark x1="28081" y1="33333" x2="28112" y2="33784"/>
                        <a14:backgroundMark x1="28050" y1="32883" x2="28081" y2="33333"/>
                        <a14:backgroundMark x1="27957" y1="31532" x2="28050" y2="32883"/>
                        <a14:backgroundMark x1="27926" y1="31081" x2="27957" y2="31532"/>
                        <a14:backgroundMark x1="27895" y1="30631" x2="27926" y2="31081"/>
                        <a14:backgroundMark x1="27864" y1="30180" x2="27895" y2="30631"/>
                        <a14:backgroundMark x1="27833" y1="29730" x2="27864" y2="30180"/>
                        <a14:backgroundMark x1="27740" y1="28378" x2="27833" y2="29730"/>
                        <a14:backgroundMark x1="27647" y1="27027" x2="27740" y2="283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126" y="2192774"/>
            <a:ext cx="1288747" cy="16829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1" name="Google Shape;581;p40"/>
          <p:cNvCxnSpPr/>
          <p:nvPr/>
        </p:nvCxnSpPr>
        <p:spPr>
          <a:xfrm>
            <a:off x="726725" y="1464400"/>
            <a:ext cx="770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40"/>
          <p:cNvCxnSpPr/>
          <p:nvPr/>
        </p:nvCxnSpPr>
        <p:spPr>
          <a:xfrm>
            <a:off x="726725" y="4604100"/>
            <a:ext cx="770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3" name="Google Shape;583;p40"/>
          <p:cNvSpPr txBox="1">
            <a:spLocks noGrp="1"/>
          </p:cNvSpPr>
          <p:nvPr>
            <p:ph type="body" idx="1"/>
          </p:nvPr>
        </p:nvSpPr>
        <p:spPr>
          <a:xfrm>
            <a:off x="3038525" y="2020223"/>
            <a:ext cx="53928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bg2"/>
              </a:buClr>
              <a:buSzPts val="1100"/>
            </a:pPr>
            <a:r>
              <a:rPr lang="cs-CZ" dirty="0">
                <a:solidFill>
                  <a:schemeClr val="bg2"/>
                </a:solidFill>
              </a:rPr>
              <a:t>stěhování do Prahy</a:t>
            </a:r>
          </a:p>
          <a:p>
            <a:pPr marL="285750" indent="-285750">
              <a:buClr>
                <a:schemeClr val="bg2"/>
              </a:buClr>
              <a:buSzPts val="1100"/>
            </a:pPr>
            <a:r>
              <a:rPr lang="cs-CZ" dirty="0">
                <a:solidFill>
                  <a:schemeClr val="bg2"/>
                </a:solidFill>
              </a:rPr>
              <a:t>1842- první pokus o instrumentaci</a:t>
            </a:r>
          </a:p>
          <a:p>
            <a:pPr marL="285750" indent="-285750">
              <a:buClr>
                <a:schemeClr val="bg2"/>
              </a:buClr>
              <a:buSzPts val="1100"/>
            </a:pPr>
            <a:r>
              <a:rPr lang="cs-CZ" dirty="0">
                <a:solidFill>
                  <a:schemeClr val="bg2"/>
                </a:solidFill>
              </a:rPr>
              <a:t>zahajuje soukromé studium skladby</a:t>
            </a:r>
          </a:p>
          <a:p>
            <a:pPr marL="285750" indent="-285750">
              <a:buClr>
                <a:schemeClr val="bg2"/>
              </a:buClr>
              <a:buSzPts val="1100"/>
            </a:pPr>
            <a:r>
              <a:rPr lang="cs-CZ" dirty="0">
                <a:solidFill>
                  <a:schemeClr val="bg2"/>
                </a:solidFill>
              </a:rPr>
              <a:t>1849- první vážná orchestrální skladba</a:t>
            </a:r>
          </a:p>
          <a:p>
            <a:pPr marL="285750" indent="-285750">
              <a:buClr>
                <a:schemeClr val="bg2"/>
              </a:buClr>
              <a:buSzPts val="1100"/>
            </a:pPr>
            <a:r>
              <a:rPr lang="cs-CZ" dirty="0">
                <a:solidFill>
                  <a:schemeClr val="bg2"/>
                </a:solidFill>
              </a:rPr>
              <a:t>1856 – 61 pobyt ve švédském Göteborgu</a:t>
            </a:r>
          </a:p>
          <a:p>
            <a:pPr marL="0" indent="0">
              <a:buClr>
                <a:schemeClr val="bg2"/>
              </a:buClr>
              <a:buSzPts val="1100"/>
              <a:buNone/>
            </a:pPr>
            <a:r>
              <a:rPr lang="cs-CZ" dirty="0">
                <a:solidFill>
                  <a:schemeClr val="bg2"/>
                </a:solidFill>
              </a:rPr>
              <a:t>      ředitel filharmonické společnosti</a:t>
            </a:r>
          </a:p>
          <a:p>
            <a:pPr marL="285750" indent="-285750">
              <a:buClr>
                <a:schemeClr val="bg2"/>
              </a:buClr>
              <a:buSzPts val="1100"/>
            </a:pP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584" name="Google Shape;584;p40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Dospívání</a:t>
            </a:r>
            <a:endParaRPr dirty="0"/>
          </a:p>
        </p:txBody>
      </p:sp>
      <p:sp>
        <p:nvSpPr>
          <p:cNvPr id="585" name="Google Shape;585;p40"/>
          <p:cNvSpPr/>
          <p:nvPr/>
        </p:nvSpPr>
        <p:spPr>
          <a:xfrm>
            <a:off x="922650" y="1814354"/>
            <a:ext cx="1439700" cy="2010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40"/>
          <p:cNvGrpSpPr/>
          <p:nvPr/>
        </p:nvGrpSpPr>
        <p:grpSpPr>
          <a:xfrm>
            <a:off x="7450850" y="693050"/>
            <a:ext cx="1481436" cy="161700"/>
            <a:chOff x="0" y="1910717"/>
            <a:chExt cx="660000" cy="153897"/>
          </a:xfrm>
        </p:grpSpPr>
        <p:cxnSp>
          <p:nvCxnSpPr>
            <p:cNvPr id="593" name="Google Shape;593;p40"/>
            <p:cNvCxnSpPr/>
            <p:nvPr/>
          </p:nvCxnSpPr>
          <p:spPr>
            <a:xfrm>
              <a:off x="0" y="1910717"/>
              <a:ext cx="66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40"/>
            <p:cNvCxnSpPr/>
            <p:nvPr/>
          </p:nvCxnSpPr>
          <p:spPr>
            <a:xfrm>
              <a:off x="0" y="2064614"/>
              <a:ext cx="66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5" name="Google Shape;595;p40"/>
          <p:cNvSpPr/>
          <p:nvPr/>
        </p:nvSpPr>
        <p:spPr>
          <a:xfrm>
            <a:off x="427102" y="520001"/>
            <a:ext cx="200973" cy="507905"/>
          </a:xfrm>
          <a:custGeom>
            <a:avLst/>
            <a:gdLst/>
            <a:ahLst/>
            <a:cxnLst/>
            <a:rect l="l" t="t" r="r" b="b"/>
            <a:pathLst>
              <a:path w="11527" h="29123" extrusionOk="0">
                <a:moveTo>
                  <a:pt x="7986" y="1704"/>
                </a:moveTo>
                <a:cubicBezTo>
                  <a:pt x="8034" y="1704"/>
                  <a:pt x="8083" y="1707"/>
                  <a:pt x="8133" y="1711"/>
                </a:cubicBezTo>
                <a:cubicBezTo>
                  <a:pt x="10443" y="1938"/>
                  <a:pt x="8693" y="7164"/>
                  <a:pt x="6192" y="8784"/>
                </a:cubicBezTo>
                <a:lnTo>
                  <a:pt x="6192" y="8784"/>
                </a:lnTo>
                <a:cubicBezTo>
                  <a:pt x="6199" y="8760"/>
                  <a:pt x="5303" y="1704"/>
                  <a:pt x="7986" y="1704"/>
                </a:cubicBezTo>
                <a:close/>
                <a:moveTo>
                  <a:pt x="7395" y="16082"/>
                </a:moveTo>
                <a:cubicBezTo>
                  <a:pt x="8002" y="16082"/>
                  <a:pt x="9383" y="16106"/>
                  <a:pt x="9705" y="18237"/>
                </a:cubicBezTo>
                <a:cubicBezTo>
                  <a:pt x="10026" y="20487"/>
                  <a:pt x="8121" y="21476"/>
                  <a:pt x="8121" y="21476"/>
                </a:cubicBezTo>
                <a:lnTo>
                  <a:pt x="7395" y="16082"/>
                </a:lnTo>
                <a:close/>
                <a:moveTo>
                  <a:pt x="6073" y="11713"/>
                </a:moveTo>
                <a:lnTo>
                  <a:pt x="6526" y="14201"/>
                </a:lnTo>
                <a:cubicBezTo>
                  <a:pt x="5002" y="14594"/>
                  <a:pt x="3811" y="15642"/>
                  <a:pt x="3585" y="17237"/>
                </a:cubicBezTo>
                <a:cubicBezTo>
                  <a:pt x="3478" y="18023"/>
                  <a:pt x="3704" y="18773"/>
                  <a:pt x="4109" y="19428"/>
                </a:cubicBezTo>
                <a:cubicBezTo>
                  <a:pt x="4251" y="19678"/>
                  <a:pt x="4466" y="19904"/>
                  <a:pt x="4716" y="20071"/>
                </a:cubicBezTo>
                <a:cubicBezTo>
                  <a:pt x="4763" y="20095"/>
                  <a:pt x="5013" y="20190"/>
                  <a:pt x="5025" y="20214"/>
                </a:cubicBezTo>
                <a:cubicBezTo>
                  <a:pt x="3585" y="16463"/>
                  <a:pt x="6668" y="16165"/>
                  <a:pt x="6668" y="16165"/>
                </a:cubicBezTo>
                <a:lnTo>
                  <a:pt x="7478" y="21749"/>
                </a:lnTo>
                <a:cubicBezTo>
                  <a:pt x="7139" y="21798"/>
                  <a:pt x="6820" y="21819"/>
                  <a:pt x="6522" y="21819"/>
                </a:cubicBezTo>
                <a:cubicBezTo>
                  <a:pt x="4256" y="21819"/>
                  <a:pt x="3168" y="20583"/>
                  <a:pt x="3168" y="20583"/>
                </a:cubicBezTo>
                <a:cubicBezTo>
                  <a:pt x="1525" y="19202"/>
                  <a:pt x="1453" y="16987"/>
                  <a:pt x="2418" y="15344"/>
                </a:cubicBezTo>
                <a:cubicBezTo>
                  <a:pt x="3228" y="13999"/>
                  <a:pt x="6073" y="11713"/>
                  <a:pt x="6073" y="11713"/>
                </a:cubicBezTo>
                <a:close/>
                <a:moveTo>
                  <a:pt x="8457" y="1"/>
                </a:moveTo>
                <a:cubicBezTo>
                  <a:pt x="7561" y="1"/>
                  <a:pt x="6831" y="540"/>
                  <a:pt x="6228" y="1795"/>
                </a:cubicBezTo>
                <a:cubicBezTo>
                  <a:pt x="4787" y="4843"/>
                  <a:pt x="5680" y="9069"/>
                  <a:pt x="5680" y="9069"/>
                </a:cubicBezTo>
                <a:cubicBezTo>
                  <a:pt x="5716" y="9200"/>
                  <a:pt x="4132" y="10331"/>
                  <a:pt x="3942" y="10510"/>
                </a:cubicBezTo>
                <a:cubicBezTo>
                  <a:pt x="3418" y="10974"/>
                  <a:pt x="2930" y="11463"/>
                  <a:pt x="2477" y="11986"/>
                </a:cubicBezTo>
                <a:cubicBezTo>
                  <a:pt x="1799" y="12784"/>
                  <a:pt x="1192" y="13677"/>
                  <a:pt x="858" y="14689"/>
                </a:cubicBezTo>
                <a:cubicBezTo>
                  <a:pt x="120" y="16951"/>
                  <a:pt x="1" y="19273"/>
                  <a:pt x="1846" y="20964"/>
                </a:cubicBezTo>
                <a:cubicBezTo>
                  <a:pt x="3273" y="22273"/>
                  <a:pt x="5238" y="22893"/>
                  <a:pt x="7184" y="22893"/>
                </a:cubicBezTo>
                <a:cubicBezTo>
                  <a:pt x="7203" y="22893"/>
                  <a:pt x="7221" y="22893"/>
                  <a:pt x="7240" y="22892"/>
                </a:cubicBezTo>
                <a:lnTo>
                  <a:pt x="7240" y="22892"/>
                </a:lnTo>
                <a:cubicBezTo>
                  <a:pt x="7419" y="23678"/>
                  <a:pt x="8038" y="27965"/>
                  <a:pt x="5740" y="28298"/>
                </a:cubicBezTo>
                <a:cubicBezTo>
                  <a:pt x="5404" y="28345"/>
                  <a:pt x="5121" y="28366"/>
                  <a:pt x="4882" y="28366"/>
                </a:cubicBezTo>
                <a:cubicBezTo>
                  <a:pt x="3501" y="28366"/>
                  <a:pt x="3597" y="27691"/>
                  <a:pt x="3597" y="27691"/>
                </a:cubicBezTo>
                <a:cubicBezTo>
                  <a:pt x="4704" y="27584"/>
                  <a:pt x="5180" y="26464"/>
                  <a:pt x="4882" y="25643"/>
                </a:cubicBezTo>
                <a:cubicBezTo>
                  <a:pt x="4654" y="25076"/>
                  <a:pt x="4041" y="24516"/>
                  <a:pt x="3300" y="24516"/>
                </a:cubicBezTo>
                <a:cubicBezTo>
                  <a:pt x="2998" y="24516"/>
                  <a:pt x="2674" y="24609"/>
                  <a:pt x="2346" y="24833"/>
                </a:cubicBezTo>
                <a:cubicBezTo>
                  <a:pt x="1094" y="25688"/>
                  <a:pt x="958" y="29122"/>
                  <a:pt x="4929" y="29122"/>
                </a:cubicBezTo>
                <a:cubicBezTo>
                  <a:pt x="4996" y="29122"/>
                  <a:pt x="5063" y="29121"/>
                  <a:pt x="5133" y="29119"/>
                </a:cubicBezTo>
                <a:cubicBezTo>
                  <a:pt x="9300" y="28977"/>
                  <a:pt x="7954" y="22690"/>
                  <a:pt x="7954" y="22690"/>
                </a:cubicBezTo>
                <a:cubicBezTo>
                  <a:pt x="8692" y="22642"/>
                  <a:pt x="11526" y="20380"/>
                  <a:pt x="11086" y="17570"/>
                </a:cubicBezTo>
                <a:cubicBezTo>
                  <a:pt x="10546" y="14070"/>
                  <a:pt x="7616" y="13938"/>
                  <a:pt x="7176" y="13938"/>
                </a:cubicBezTo>
                <a:cubicBezTo>
                  <a:pt x="7140" y="13938"/>
                  <a:pt x="7121" y="13939"/>
                  <a:pt x="7121" y="13939"/>
                </a:cubicBezTo>
                <a:lnTo>
                  <a:pt x="6609" y="10879"/>
                </a:lnTo>
                <a:cubicBezTo>
                  <a:pt x="7740" y="9915"/>
                  <a:pt x="9419" y="7724"/>
                  <a:pt x="10121" y="4188"/>
                </a:cubicBezTo>
                <a:cubicBezTo>
                  <a:pt x="10812" y="640"/>
                  <a:pt x="9085" y="80"/>
                  <a:pt x="9085" y="80"/>
                </a:cubicBezTo>
                <a:cubicBezTo>
                  <a:pt x="8867" y="28"/>
                  <a:pt x="8658" y="1"/>
                  <a:pt x="84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0"/>
          <p:cNvSpPr/>
          <p:nvPr/>
        </p:nvSpPr>
        <p:spPr>
          <a:xfrm>
            <a:off x="823248" y="585225"/>
            <a:ext cx="115129" cy="306911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0"/>
          <p:cNvSpPr/>
          <p:nvPr/>
        </p:nvSpPr>
        <p:spPr>
          <a:xfrm>
            <a:off x="1041973" y="754550"/>
            <a:ext cx="115129" cy="306911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0"/>
          <p:cNvSpPr/>
          <p:nvPr/>
        </p:nvSpPr>
        <p:spPr>
          <a:xfrm>
            <a:off x="7941248" y="437400"/>
            <a:ext cx="359518" cy="306896"/>
          </a:xfrm>
          <a:custGeom>
            <a:avLst/>
            <a:gdLst/>
            <a:ahLst/>
            <a:cxnLst/>
            <a:rect l="l" t="t" r="r" b="b"/>
            <a:pathLst>
              <a:path w="19205" h="16394" extrusionOk="0">
                <a:moveTo>
                  <a:pt x="5370" y="0"/>
                </a:moveTo>
                <a:lnTo>
                  <a:pt x="5370" y="2548"/>
                </a:lnTo>
                <a:lnTo>
                  <a:pt x="5370" y="12132"/>
                </a:lnTo>
                <a:cubicBezTo>
                  <a:pt x="5018" y="11887"/>
                  <a:pt x="4554" y="11762"/>
                  <a:pt x="4042" y="11762"/>
                </a:cubicBezTo>
                <a:cubicBezTo>
                  <a:pt x="3460" y="11762"/>
                  <a:pt x="2816" y="11923"/>
                  <a:pt x="2203" y="12252"/>
                </a:cubicBezTo>
                <a:cubicBezTo>
                  <a:pt x="738" y="13037"/>
                  <a:pt x="0" y="14514"/>
                  <a:pt x="548" y="15514"/>
                </a:cubicBezTo>
                <a:cubicBezTo>
                  <a:pt x="862" y="16095"/>
                  <a:pt x="1530" y="16393"/>
                  <a:pt x="2322" y="16393"/>
                </a:cubicBezTo>
                <a:cubicBezTo>
                  <a:pt x="2908" y="16393"/>
                  <a:pt x="3563" y="16229"/>
                  <a:pt x="4191" y="15895"/>
                </a:cubicBezTo>
                <a:cubicBezTo>
                  <a:pt x="4858" y="15538"/>
                  <a:pt x="5310" y="15050"/>
                  <a:pt x="5727" y="14430"/>
                </a:cubicBezTo>
                <a:cubicBezTo>
                  <a:pt x="6144" y="13799"/>
                  <a:pt x="6108" y="13240"/>
                  <a:pt x="6108" y="12502"/>
                </a:cubicBezTo>
                <a:lnTo>
                  <a:pt x="6108" y="11120"/>
                </a:lnTo>
                <a:lnTo>
                  <a:pt x="6108" y="4143"/>
                </a:lnTo>
                <a:lnTo>
                  <a:pt x="6108" y="2548"/>
                </a:lnTo>
                <a:lnTo>
                  <a:pt x="18431" y="2548"/>
                </a:lnTo>
                <a:lnTo>
                  <a:pt x="18431" y="12132"/>
                </a:lnTo>
                <a:cubicBezTo>
                  <a:pt x="18085" y="11887"/>
                  <a:pt x="17621" y="11762"/>
                  <a:pt x="17107" y="11762"/>
                </a:cubicBezTo>
                <a:cubicBezTo>
                  <a:pt x="16525" y="11762"/>
                  <a:pt x="15878" y="11923"/>
                  <a:pt x="15264" y="12252"/>
                </a:cubicBezTo>
                <a:cubicBezTo>
                  <a:pt x="13811" y="13037"/>
                  <a:pt x="13061" y="14514"/>
                  <a:pt x="13609" y="15514"/>
                </a:cubicBezTo>
                <a:cubicBezTo>
                  <a:pt x="13930" y="16095"/>
                  <a:pt x="14601" y="16393"/>
                  <a:pt x="15391" y="16393"/>
                </a:cubicBezTo>
                <a:cubicBezTo>
                  <a:pt x="15977" y="16393"/>
                  <a:pt x="16629" y="16229"/>
                  <a:pt x="17252" y="15895"/>
                </a:cubicBezTo>
                <a:cubicBezTo>
                  <a:pt x="17931" y="15538"/>
                  <a:pt x="18372" y="15050"/>
                  <a:pt x="18788" y="14430"/>
                </a:cubicBezTo>
                <a:cubicBezTo>
                  <a:pt x="19205" y="13799"/>
                  <a:pt x="19181" y="13240"/>
                  <a:pt x="19181" y="12502"/>
                </a:cubicBezTo>
                <a:cubicBezTo>
                  <a:pt x="19145" y="12049"/>
                  <a:pt x="19145" y="11585"/>
                  <a:pt x="19145" y="11120"/>
                </a:cubicBezTo>
                <a:lnTo>
                  <a:pt x="19145" y="4143"/>
                </a:lnTo>
                <a:lnTo>
                  <a:pt x="19145" y="2548"/>
                </a:lnTo>
                <a:lnTo>
                  <a:pt x="19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0"/>
          <p:cNvSpPr/>
          <p:nvPr/>
        </p:nvSpPr>
        <p:spPr>
          <a:xfrm>
            <a:off x="8430725" y="560800"/>
            <a:ext cx="272975" cy="355725"/>
          </a:xfrm>
          <a:custGeom>
            <a:avLst/>
            <a:gdLst/>
            <a:ahLst/>
            <a:cxnLst/>
            <a:rect l="l" t="t" r="r" b="b"/>
            <a:pathLst>
              <a:path w="10919" h="14229" extrusionOk="0">
                <a:moveTo>
                  <a:pt x="4680" y="0"/>
                </a:moveTo>
                <a:lnTo>
                  <a:pt x="4680" y="10525"/>
                </a:lnTo>
                <a:cubicBezTo>
                  <a:pt x="4376" y="10317"/>
                  <a:pt x="3971" y="10207"/>
                  <a:pt x="3521" y="10207"/>
                </a:cubicBezTo>
                <a:cubicBezTo>
                  <a:pt x="3020" y="10207"/>
                  <a:pt x="2463" y="10344"/>
                  <a:pt x="1930" y="10633"/>
                </a:cubicBezTo>
                <a:cubicBezTo>
                  <a:pt x="656" y="11311"/>
                  <a:pt x="1" y="12585"/>
                  <a:pt x="477" y="13454"/>
                </a:cubicBezTo>
                <a:cubicBezTo>
                  <a:pt x="752" y="13962"/>
                  <a:pt x="1339" y="14229"/>
                  <a:pt x="2029" y="14229"/>
                </a:cubicBezTo>
                <a:cubicBezTo>
                  <a:pt x="2536" y="14229"/>
                  <a:pt x="3098" y="14085"/>
                  <a:pt x="3632" y="13788"/>
                </a:cubicBezTo>
                <a:cubicBezTo>
                  <a:pt x="4216" y="13478"/>
                  <a:pt x="4609" y="13038"/>
                  <a:pt x="4966" y="12502"/>
                </a:cubicBezTo>
                <a:cubicBezTo>
                  <a:pt x="5323" y="11954"/>
                  <a:pt x="5311" y="11478"/>
                  <a:pt x="5311" y="10835"/>
                </a:cubicBezTo>
                <a:lnTo>
                  <a:pt x="5311" y="9632"/>
                </a:lnTo>
                <a:lnTo>
                  <a:pt x="5299" y="4084"/>
                </a:lnTo>
                <a:lnTo>
                  <a:pt x="5299" y="4084"/>
                </a:lnTo>
                <a:cubicBezTo>
                  <a:pt x="6585" y="4251"/>
                  <a:pt x="7288" y="5060"/>
                  <a:pt x="8454" y="6370"/>
                </a:cubicBezTo>
                <a:cubicBezTo>
                  <a:pt x="9752" y="7823"/>
                  <a:pt x="9502" y="12609"/>
                  <a:pt x="9502" y="12609"/>
                </a:cubicBezTo>
                <a:cubicBezTo>
                  <a:pt x="10895" y="8811"/>
                  <a:pt x="10919" y="4620"/>
                  <a:pt x="8038" y="3024"/>
                </a:cubicBezTo>
                <a:cubicBezTo>
                  <a:pt x="5895" y="1846"/>
                  <a:pt x="5418" y="762"/>
                  <a:pt x="5323" y="286"/>
                </a:cubicBezTo>
                <a:lnTo>
                  <a:pt x="53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Obrázek 1" descr="Obsah obrázku Lidská tvář, portrét, muž, oblečení&#10;&#10;Popis se vygeneroval automaticky.">
            <a:extLst>
              <a:ext uri="{FF2B5EF4-FFF2-40B4-BE49-F238E27FC236}">
                <a16:creationId xmlns:a16="http://schemas.microsoft.com/office/drawing/2014/main" id="{814F62A7-ED85-E93A-2023-0FE3F6E51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07" y="1813924"/>
            <a:ext cx="1671781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726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2"/>
          <p:cNvSpPr txBox="1">
            <a:spLocks noGrp="1"/>
          </p:cNvSpPr>
          <p:nvPr>
            <p:ph type="subTitle" idx="2"/>
          </p:nvPr>
        </p:nvSpPr>
        <p:spPr>
          <a:xfrm>
            <a:off x="4903556" y="173094"/>
            <a:ext cx="4287790" cy="4425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Nunito Sans" pitchFamily="2" charset="0"/>
              <a:buChar char="•"/>
            </a:pPr>
            <a:r>
              <a:rPr lang="cs-CZ" dirty="0"/>
              <a:t>zápas o uznání</a:t>
            </a:r>
          </a:p>
          <a:p>
            <a:pPr marL="285750" indent="-285750">
              <a:buClr>
                <a:schemeClr val="tx2"/>
              </a:buClr>
              <a:buFont typeface="Nunito Sans" pitchFamily="2" charset="0"/>
              <a:buChar char="•"/>
            </a:pPr>
            <a:r>
              <a:rPr lang="cs-CZ" dirty="0"/>
              <a:t>kapelník orchestru Prozatímního divadla</a:t>
            </a:r>
          </a:p>
          <a:p>
            <a:pPr marL="285750" indent="-285750">
              <a:buClr>
                <a:schemeClr val="tx2"/>
              </a:buClr>
              <a:buFont typeface="Nunito Sans" pitchFamily="2" charset="0"/>
              <a:buChar char="•"/>
            </a:pPr>
            <a:r>
              <a:rPr lang="cs-CZ" dirty="0"/>
              <a:t>základní kámen Národního divadla (1868)</a:t>
            </a:r>
          </a:p>
          <a:p>
            <a:pPr marL="0" indent="0">
              <a:buClr>
                <a:schemeClr val="tx2"/>
              </a:buClr>
            </a:pPr>
            <a:r>
              <a:rPr lang="cs-CZ" dirty="0"/>
              <a:t>      – Dalibor</a:t>
            </a:r>
          </a:p>
          <a:p>
            <a:pPr marL="285750" indent="-285750">
              <a:buClr>
                <a:schemeClr val="tx2"/>
              </a:buClr>
              <a:buFont typeface="Nunito Sans" pitchFamily="2" charset="0"/>
              <a:buChar char="•"/>
            </a:pPr>
            <a:r>
              <a:rPr lang="cs-CZ" dirty="0"/>
              <a:t>otevření Národního divadla (1881) </a:t>
            </a:r>
          </a:p>
          <a:p>
            <a:pPr marL="0" indent="0">
              <a:buClr>
                <a:schemeClr val="tx2"/>
              </a:buClr>
            </a:pPr>
            <a:r>
              <a:rPr lang="cs-CZ" dirty="0"/>
              <a:t>      – Libuše</a:t>
            </a:r>
            <a:endParaRPr lang="cs-CZ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3" name="Google Shape;673;p42"/>
          <p:cNvSpPr txBox="1">
            <a:spLocks noGrp="1"/>
          </p:cNvSpPr>
          <p:nvPr>
            <p:ph type="title"/>
          </p:nvPr>
        </p:nvSpPr>
        <p:spPr>
          <a:xfrm>
            <a:off x="1076250" y="883962"/>
            <a:ext cx="274872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Dospělost</a:t>
            </a:r>
            <a:endParaRPr dirty="0"/>
          </a:p>
        </p:txBody>
      </p:sp>
      <p:grpSp>
        <p:nvGrpSpPr>
          <p:cNvPr id="676" name="Google Shape;676;p42"/>
          <p:cNvGrpSpPr/>
          <p:nvPr/>
        </p:nvGrpSpPr>
        <p:grpSpPr>
          <a:xfrm>
            <a:off x="1007250" y="409962"/>
            <a:ext cx="2896200" cy="355500"/>
            <a:chOff x="1007250" y="1359000"/>
            <a:chExt cx="2896200" cy="355500"/>
          </a:xfrm>
        </p:grpSpPr>
        <p:cxnSp>
          <p:nvCxnSpPr>
            <p:cNvPr id="677" name="Google Shape;677;p42"/>
            <p:cNvCxnSpPr/>
            <p:nvPr/>
          </p:nvCxnSpPr>
          <p:spPr>
            <a:xfrm>
              <a:off x="1007250" y="1714500"/>
              <a:ext cx="2896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42"/>
            <p:cNvCxnSpPr/>
            <p:nvPr/>
          </p:nvCxnSpPr>
          <p:spPr>
            <a:xfrm>
              <a:off x="1007250" y="1596000"/>
              <a:ext cx="2896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42"/>
            <p:cNvCxnSpPr/>
            <p:nvPr/>
          </p:nvCxnSpPr>
          <p:spPr>
            <a:xfrm>
              <a:off x="1007250" y="1477500"/>
              <a:ext cx="2896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42"/>
            <p:cNvCxnSpPr/>
            <p:nvPr/>
          </p:nvCxnSpPr>
          <p:spPr>
            <a:xfrm>
              <a:off x="1007250" y="1359000"/>
              <a:ext cx="2896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1" name="Google Shape;681;p42"/>
          <p:cNvGrpSpPr/>
          <p:nvPr/>
        </p:nvGrpSpPr>
        <p:grpSpPr>
          <a:xfrm>
            <a:off x="1007250" y="1697181"/>
            <a:ext cx="2896200" cy="355500"/>
            <a:chOff x="1007250" y="3429000"/>
            <a:chExt cx="2896200" cy="355500"/>
          </a:xfrm>
        </p:grpSpPr>
        <p:cxnSp>
          <p:nvCxnSpPr>
            <p:cNvPr id="682" name="Google Shape;682;p42"/>
            <p:cNvCxnSpPr/>
            <p:nvPr/>
          </p:nvCxnSpPr>
          <p:spPr>
            <a:xfrm>
              <a:off x="1007250" y="3784500"/>
              <a:ext cx="2896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42"/>
            <p:cNvCxnSpPr/>
            <p:nvPr/>
          </p:nvCxnSpPr>
          <p:spPr>
            <a:xfrm>
              <a:off x="1007250" y="3666000"/>
              <a:ext cx="2896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42"/>
            <p:cNvCxnSpPr/>
            <p:nvPr/>
          </p:nvCxnSpPr>
          <p:spPr>
            <a:xfrm>
              <a:off x="1007250" y="3547500"/>
              <a:ext cx="2896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42"/>
            <p:cNvCxnSpPr/>
            <p:nvPr/>
          </p:nvCxnSpPr>
          <p:spPr>
            <a:xfrm>
              <a:off x="1007250" y="3429000"/>
              <a:ext cx="2896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86" name="Google Shape;686;p42"/>
          <p:cNvSpPr/>
          <p:nvPr/>
        </p:nvSpPr>
        <p:spPr>
          <a:xfrm>
            <a:off x="1210125" y="409963"/>
            <a:ext cx="140658" cy="355519"/>
          </a:xfrm>
          <a:custGeom>
            <a:avLst/>
            <a:gdLst/>
            <a:ahLst/>
            <a:cxnLst/>
            <a:rect l="l" t="t" r="r" b="b"/>
            <a:pathLst>
              <a:path w="11527" h="29123" extrusionOk="0">
                <a:moveTo>
                  <a:pt x="7986" y="1704"/>
                </a:moveTo>
                <a:cubicBezTo>
                  <a:pt x="8034" y="1704"/>
                  <a:pt x="8083" y="1707"/>
                  <a:pt x="8133" y="1711"/>
                </a:cubicBezTo>
                <a:cubicBezTo>
                  <a:pt x="10443" y="1938"/>
                  <a:pt x="8693" y="7164"/>
                  <a:pt x="6192" y="8784"/>
                </a:cubicBezTo>
                <a:lnTo>
                  <a:pt x="6192" y="8784"/>
                </a:lnTo>
                <a:cubicBezTo>
                  <a:pt x="6199" y="8760"/>
                  <a:pt x="5303" y="1704"/>
                  <a:pt x="7986" y="1704"/>
                </a:cubicBezTo>
                <a:close/>
                <a:moveTo>
                  <a:pt x="7395" y="16082"/>
                </a:moveTo>
                <a:cubicBezTo>
                  <a:pt x="8002" y="16082"/>
                  <a:pt x="9383" y="16106"/>
                  <a:pt x="9705" y="18237"/>
                </a:cubicBezTo>
                <a:cubicBezTo>
                  <a:pt x="10026" y="20487"/>
                  <a:pt x="8121" y="21476"/>
                  <a:pt x="8121" y="21476"/>
                </a:cubicBezTo>
                <a:lnTo>
                  <a:pt x="7395" y="16082"/>
                </a:lnTo>
                <a:close/>
                <a:moveTo>
                  <a:pt x="6073" y="11713"/>
                </a:moveTo>
                <a:lnTo>
                  <a:pt x="6526" y="14201"/>
                </a:lnTo>
                <a:cubicBezTo>
                  <a:pt x="5002" y="14594"/>
                  <a:pt x="3811" y="15642"/>
                  <a:pt x="3585" y="17237"/>
                </a:cubicBezTo>
                <a:cubicBezTo>
                  <a:pt x="3478" y="18023"/>
                  <a:pt x="3704" y="18773"/>
                  <a:pt x="4109" y="19428"/>
                </a:cubicBezTo>
                <a:cubicBezTo>
                  <a:pt x="4251" y="19678"/>
                  <a:pt x="4466" y="19904"/>
                  <a:pt x="4716" y="20071"/>
                </a:cubicBezTo>
                <a:cubicBezTo>
                  <a:pt x="4763" y="20095"/>
                  <a:pt x="5013" y="20190"/>
                  <a:pt x="5025" y="20214"/>
                </a:cubicBezTo>
                <a:cubicBezTo>
                  <a:pt x="3585" y="16463"/>
                  <a:pt x="6668" y="16165"/>
                  <a:pt x="6668" y="16165"/>
                </a:cubicBezTo>
                <a:lnTo>
                  <a:pt x="7478" y="21749"/>
                </a:lnTo>
                <a:cubicBezTo>
                  <a:pt x="7139" y="21798"/>
                  <a:pt x="6820" y="21819"/>
                  <a:pt x="6522" y="21819"/>
                </a:cubicBezTo>
                <a:cubicBezTo>
                  <a:pt x="4256" y="21819"/>
                  <a:pt x="3168" y="20583"/>
                  <a:pt x="3168" y="20583"/>
                </a:cubicBezTo>
                <a:cubicBezTo>
                  <a:pt x="1525" y="19202"/>
                  <a:pt x="1453" y="16987"/>
                  <a:pt x="2418" y="15344"/>
                </a:cubicBezTo>
                <a:cubicBezTo>
                  <a:pt x="3228" y="13999"/>
                  <a:pt x="6073" y="11713"/>
                  <a:pt x="6073" y="11713"/>
                </a:cubicBezTo>
                <a:close/>
                <a:moveTo>
                  <a:pt x="8457" y="1"/>
                </a:moveTo>
                <a:cubicBezTo>
                  <a:pt x="7561" y="1"/>
                  <a:pt x="6831" y="540"/>
                  <a:pt x="6228" y="1795"/>
                </a:cubicBezTo>
                <a:cubicBezTo>
                  <a:pt x="4787" y="4843"/>
                  <a:pt x="5680" y="9069"/>
                  <a:pt x="5680" y="9069"/>
                </a:cubicBezTo>
                <a:cubicBezTo>
                  <a:pt x="5716" y="9200"/>
                  <a:pt x="4132" y="10331"/>
                  <a:pt x="3942" y="10510"/>
                </a:cubicBezTo>
                <a:cubicBezTo>
                  <a:pt x="3418" y="10974"/>
                  <a:pt x="2930" y="11463"/>
                  <a:pt x="2477" y="11986"/>
                </a:cubicBezTo>
                <a:cubicBezTo>
                  <a:pt x="1799" y="12784"/>
                  <a:pt x="1192" y="13677"/>
                  <a:pt x="858" y="14689"/>
                </a:cubicBezTo>
                <a:cubicBezTo>
                  <a:pt x="120" y="16951"/>
                  <a:pt x="1" y="19273"/>
                  <a:pt x="1846" y="20964"/>
                </a:cubicBezTo>
                <a:cubicBezTo>
                  <a:pt x="3273" y="22273"/>
                  <a:pt x="5238" y="22893"/>
                  <a:pt x="7184" y="22893"/>
                </a:cubicBezTo>
                <a:cubicBezTo>
                  <a:pt x="7203" y="22893"/>
                  <a:pt x="7221" y="22893"/>
                  <a:pt x="7240" y="22892"/>
                </a:cubicBezTo>
                <a:lnTo>
                  <a:pt x="7240" y="22892"/>
                </a:lnTo>
                <a:cubicBezTo>
                  <a:pt x="7419" y="23678"/>
                  <a:pt x="8038" y="27965"/>
                  <a:pt x="5740" y="28298"/>
                </a:cubicBezTo>
                <a:cubicBezTo>
                  <a:pt x="5404" y="28345"/>
                  <a:pt x="5121" y="28366"/>
                  <a:pt x="4882" y="28366"/>
                </a:cubicBezTo>
                <a:cubicBezTo>
                  <a:pt x="3501" y="28366"/>
                  <a:pt x="3597" y="27691"/>
                  <a:pt x="3597" y="27691"/>
                </a:cubicBezTo>
                <a:cubicBezTo>
                  <a:pt x="4704" y="27584"/>
                  <a:pt x="5180" y="26464"/>
                  <a:pt x="4882" y="25643"/>
                </a:cubicBezTo>
                <a:cubicBezTo>
                  <a:pt x="4654" y="25076"/>
                  <a:pt x="4041" y="24516"/>
                  <a:pt x="3300" y="24516"/>
                </a:cubicBezTo>
                <a:cubicBezTo>
                  <a:pt x="2998" y="24516"/>
                  <a:pt x="2674" y="24609"/>
                  <a:pt x="2346" y="24833"/>
                </a:cubicBezTo>
                <a:cubicBezTo>
                  <a:pt x="1094" y="25688"/>
                  <a:pt x="958" y="29122"/>
                  <a:pt x="4929" y="29122"/>
                </a:cubicBezTo>
                <a:cubicBezTo>
                  <a:pt x="4996" y="29122"/>
                  <a:pt x="5063" y="29121"/>
                  <a:pt x="5133" y="29119"/>
                </a:cubicBezTo>
                <a:cubicBezTo>
                  <a:pt x="9300" y="28977"/>
                  <a:pt x="7954" y="22690"/>
                  <a:pt x="7954" y="22690"/>
                </a:cubicBezTo>
                <a:cubicBezTo>
                  <a:pt x="8692" y="22642"/>
                  <a:pt x="11526" y="20380"/>
                  <a:pt x="11086" y="17570"/>
                </a:cubicBezTo>
                <a:cubicBezTo>
                  <a:pt x="10546" y="14070"/>
                  <a:pt x="7616" y="13938"/>
                  <a:pt x="7176" y="13938"/>
                </a:cubicBezTo>
                <a:cubicBezTo>
                  <a:pt x="7140" y="13938"/>
                  <a:pt x="7121" y="13939"/>
                  <a:pt x="7121" y="13939"/>
                </a:cubicBezTo>
                <a:lnTo>
                  <a:pt x="6609" y="10879"/>
                </a:lnTo>
                <a:cubicBezTo>
                  <a:pt x="7740" y="9915"/>
                  <a:pt x="9419" y="7724"/>
                  <a:pt x="10121" y="4188"/>
                </a:cubicBezTo>
                <a:cubicBezTo>
                  <a:pt x="10812" y="640"/>
                  <a:pt x="9085" y="80"/>
                  <a:pt x="9085" y="80"/>
                </a:cubicBezTo>
                <a:cubicBezTo>
                  <a:pt x="8867" y="28"/>
                  <a:pt x="8658" y="1"/>
                  <a:pt x="84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2"/>
          <p:cNvSpPr/>
          <p:nvPr/>
        </p:nvSpPr>
        <p:spPr>
          <a:xfrm>
            <a:off x="1603853" y="577647"/>
            <a:ext cx="78478" cy="209170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2"/>
          <p:cNvSpPr/>
          <p:nvPr/>
        </p:nvSpPr>
        <p:spPr>
          <a:xfrm>
            <a:off x="1769632" y="467162"/>
            <a:ext cx="255475" cy="218040"/>
          </a:xfrm>
          <a:custGeom>
            <a:avLst/>
            <a:gdLst/>
            <a:ahLst/>
            <a:cxnLst/>
            <a:rect l="l" t="t" r="r" b="b"/>
            <a:pathLst>
              <a:path w="19205" h="16394" extrusionOk="0">
                <a:moveTo>
                  <a:pt x="5370" y="0"/>
                </a:moveTo>
                <a:lnTo>
                  <a:pt x="5370" y="2548"/>
                </a:lnTo>
                <a:lnTo>
                  <a:pt x="5370" y="12132"/>
                </a:lnTo>
                <a:cubicBezTo>
                  <a:pt x="5018" y="11887"/>
                  <a:pt x="4554" y="11762"/>
                  <a:pt x="4042" y="11762"/>
                </a:cubicBezTo>
                <a:cubicBezTo>
                  <a:pt x="3460" y="11762"/>
                  <a:pt x="2816" y="11923"/>
                  <a:pt x="2203" y="12252"/>
                </a:cubicBezTo>
                <a:cubicBezTo>
                  <a:pt x="738" y="13037"/>
                  <a:pt x="0" y="14514"/>
                  <a:pt x="548" y="15514"/>
                </a:cubicBezTo>
                <a:cubicBezTo>
                  <a:pt x="862" y="16095"/>
                  <a:pt x="1530" y="16393"/>
                  <a:pt x="2322" y="16393"/>
                </a:cubicBezTo>
                <a:cubicBezTo>
                  <a:pt x="2908" y="16393"/>
                  <a:pt x="3563" y="16229"/>
                  <a:pt x="4191" y="15895"/>
                </a:cubicBezTo>
                <a:cubicBezTo>
                  <a:pt x="4858" y="15538"/>
                  <a:pt x="5310" y="15050"/>
                  <a:pt x="5727" y="14430"/>
                </a:cubicBezTo>
                <a:cubicBezTo>
                  <a:pt x="6144" y="13799"/>
                  <a:pt x="6108" y="13240"/>
                  <a:pt x="6108" y="12502"/>
                </a:cubicBezTo>
                <a:lnTo>
                  <a:pt x="6108" y="11120"/>
                </a:lnTo>
                <a:lnTo>
                  <a:pt x="6108" y="4143"/>
                </a:lnTo>
                <a:lnTo>
                  <a:pt x="6108" y="2548"/>
                </a:lnTo>
                <a:lnTo>
                  <a:pt x="18431" y="2548"/>
                </a:lnTo>
                <a:lnTo>
                  <a:pt x="18431" y="12132"/>
                </a:lnTo>
                <a:cubicBezTo>
                  <a:pt x="18085" y="11887"/>
                  <a:pt x="17621" y="11762"/>
                  <a:pt x="17107" y="11762"/>
                </a:cubicBezTo>
                <a:cubicBezTo>
                  <a:pt x="16525" y="11762"/>
                  <a:pt x="15878" y="11923"/>
                  <a:pt x="15264" y="12252"/>
                </a:cubicBezTo>
                <a:cubicBezTo>
                  <a:pt x="13811" y="13037"/>
                  <a:pt x="13061" y="14514"/>
                  <a:pt x="13609" y="15514"/>
                </a:cubicBezTo>
                <a:cubicBezTo>
                  <a:pt x="13930" y="16095"/>
                  <a:pt x="14601" y="16393"/>
                  <a:pt x="15391" y="16393"/>
                </a:cubicBezTo>
                <a:cubicBezTo>
                  <a:pt x="15977" y="16393"/>
                  <a:pt x="16629" y="16229"/>
                  <a:pt x="17252" y="15895"/>
                </a:cubicBezTo>
                <a:cubicBezTo>
                  <a:pt x="17931" y="15538"/>
                  <a:pt x="18372" y="15050"/>
                  <a:pt x="18788" y="14430"/>
                </a:cubicBezTo>
                <a:cubicBezTo>
                  <a:pt x="19205" y="13799"/>
                  <a:pt x="19181" y="13240"/>
                  <a:pt x="19181" y="12502"/>
                </a:cubicBezTo>
                <a:cubicBezTo>
                  <a:pt x="19145" y="12049"/>
                  <a:pt x="19145" y="11585"/>
                  <a:pt x="19145" y="11120"/>
                </a:cubicBezTo>
                <a:lnTo>
                  <a:pt x="19145" y="4143"/>
                </a:lnTo>
                <a:lnTo>
                  <a:pt x="19145" y="2548"/>
                </a:lnTo>
                <a:lnTo>
                  <a:pt x="19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2"/>
          <p:cNvSpPr/>
          <p:nvPr/>
        </p:nvSpPr>
        <p:spPr>
          <a:xfrm>
            <a:off x="1438074" y="476042"/>
            <a:ext cx="78478" cy="209170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2"/>
          <p:cNvSpPr/>
          <p:nvPr/>
        </p:nvSpPr>
        <p:spPr>
          <a:xfrm>
            <a:off x="2112408" y="345457"/>
            <a:ext cx="78503" cy="210351"/>
          </a:xfrm>
          <a:custGeom>
            <a:avLst/>
            <a:gdLst/>
            <a:ahLst/>
            <a:cxnLst/>
            <a:rect l="l" t="t" r="r" b="b"/>
            <a:pathLst>
              <a:path w="5180" h="13880" extrusionOk="0">
                <a:moveTo>
                  <a:pt x="3989" y="10644"/>
                </a:moveTo>
                <a:cubicBezTo>
                  <a:pt x="4365" y="10644"/>
                  <a:pt x="4641" y="10748"/>
                  <a:pt x="4739" y="10955"/>
                </a:cubicBezTo>
                <a:cubicBezTo>
                  <a:pt x="4965" y="11419"/>
                  <a:pt x="4263" y="12229"/>
                  <a:pt x="3167" y="12764"/>
                </a:cubicBezTo>
                <a:cubicBezTo>
                  <a:pt x="2574" y="13058"/>
                  <a:pt x="1984" y="13208"/>
                  <a:pt x="1533" y="13208"/>
                </a:cubicBezTo>
                <a:cubicBezTo>
                  <a:pt x="1160" y="13208"/>
                  <a:pt x="882" y="13105"/>
                  <a:pt x="774" y="12895"/>
                </a:cubicBezTo>
                <a:cubicBezTo>
                  <a:pt x="548" y="12431"/>
                  <a:pt x="1250" y="11633"/>
                  <a:pt x="2346" y="11098"/>
                </a:cubicBezTo>
                <a:cubicBezTo>
                  <a:pt x="2948" y="10793"/>
                  <a:pt x="3540" y="10644"/>
                  <a:pt x="3989" y="10644"/>
                </a:cubicBezTo>
                <a:close/>
                <a:moveTo>
                  <a:pt x="4548" y="1"/>
                </a:moveTo>
                <a:lnTo>
                  <a:pt x="4548" y="10264"/>
                </a:lnTo>
                <a:cubicBezTo>
                  <a:pt x="4256" y="10050"/>
                  <a:pt x="3862" y="9940"/>
                  <a:pt x="3423" y="9940"/>
                </a:cubicBezTo>
                <a:cubicBezTo>
                  <a:pt x="2934" y="9940"/>
                  <a:pt x="2390" y="10077"/>
                  <a:pt x="1869" y="10359"/>
                </a:cubicBezTo>
                <a:cubicBezTo>
                  <a:pt x="631" y="11038"/>
                  <a:pt x="0" y="12264"/>
                  <a:pt x="476" y="13133"/>
                </a:cubicBezTo>
                <a:cubicBezTo>
                  <a:pt x="745" y="13622"/>
                  <a:pt x="1319" y="13880"/>
                  <a:pt x="1992" y="13880"/>
                </a:cubicBezTo>
                <a:cubicBezTo>
                  <a:pt x="2484" y="13880"/>
                  <a:pt x="3030" y="13742"/>
                  <a:pt x="3548" y="13455"/>
                </a:cubicBezTo>
                <a:cubicBezTo>
                  <a:pt x="4525" y="12943"/>
                  <a:pt x="5096" y="12074"/>
                  <a:pt x="5096" y="11312"/>
                </a:cubicBezTo>
                <a:lnTo>
                  <a:pt x="5179" y="11312"/>
                </a:lnTo>
                <a:lnTo>
                  <a:pt x="51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2"/>
          <p:cNvSpPr/>
          <p:nvPr/>
        </p:nvSpPr>
        <p:spPr>
          <a:xfrm>
            <a:off x="2278213" y="471007"/>
            <a:ext cx="78503" cy="210351"/>
          </a:xfrm>
          <a:custGeom>
            <a:avLst/>
            <a:gdLst/>
            <a:ahLst/>
            <a:cxnLst/>
            <a:rect l="l" t="t" r="r" b="b"/>
            <a:pathLst>
              <a:path w="5180" h="13880" extrusionOk="0">
                <a:moveTo>
                  <a:pt x="3989" y="10644"/>
                </a:moveTo>
                <a:cubicBezTo>
                  <a:pt x="4365" y="10644"/>
                  <a:pt x="4641" y="10748"/>
                  <a:pt x="4739" y="10955"/>
                </a:cubicBezTo>
                <a:cubicBezTo>
                  <a:pt x="4965" y="11419"/>
                  <a:pt x="4263" y="12229"/>
                  <a:pt x="3167" y="12764"/>
                </a:cubicBezTo>
                <a:cubicBezTo>
                  <a:pt x="2574" y="13058"/>
                  <a:pt x="1984" y="13208"/>
                  <a:pt x="1533" y="13208"/>
                </a:cubicBezTo>
                <a:cubicBezTo>
                  <a:pt x="1160" y="13208"/>
                  <a:pt x="882" y="13105"/>
                  <a:pt x="774" y="12895"/>
                </a:cubicBezTo>
                <a:cubicBezTo>
                  <a:pt x="548" y="12431"/>
                  <a:pt x="1250" y="11633"/>
                  <a:pt x="2346" y="11098"/>
                </a:cubicBezTo>
                <a:cubicBezTo>
                  <a:pt x="2948" y="10793"/>
                  <a:pt x="3540" y="10644"/>
                  <a:pt x="3989" y="10644"/>
                </a:cubicBezTo>
                <a:close/>
                <a:moveTo>
                  <a:pt x="4548" y="1"/>
                </a:moveTo>
                <a:lnTo>
                  <a:pt x="4548" y="10264"/>
                </a:lnTo>
                <a:cubicBezTo>
                  <a:pt x="4256" y="10050"/>
                  <a:pt x="3862" y="9940"/>
                  <a:pt x="3423" y="9940"/>
                </a:cubicBezTo>
                <a:cubicBezTo>
                  <a:pt x="2934" y="9940"/>
                  <a:pt x="2390" y="10077"/>
                  <a:pt x="1869" y="10359"/>
                </a:cubicBezTo>
                <a:cubicBezTo>
                  <a:pt x="631" y="11038"/>
                  <a:pt x="0" y="12264"/>
                  <a:pt x="476" y="13133"/>
                </a:cubicBezTo>
                <a:cubicBezTo>
                  <a:pt x="745" y="13622"/>
                  <a:pt x="1319" y="13880"/>
                  <a:pt x="1992" y="13880"/>
                </a:cubicBezTo>
                <a:cubicBezTo>
                  <a:pt x="2484" y="13880"/>
                  <a:pt x="3030" y="13742"/>
                  <a:pt x="3548" y="13455"/>
                </a:cubicBezTo>
                <a:cubicBezTo>
                  <a:pt x="4525" y="12943"/>
                  <a:pt x="5096" y="12074"/>
                  <a:pt x="5096" y="11312"/>
                </a:cubicBezTo>
                <a:lnTo>
                  <a:pt x="5179" y="11312"/>
                </a:lnTo>
                <a:lnTo>
                  <a:pt x="51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2"/>
          <p:cNvSpPr/>
          <p:nvPr/>
        </p:nvSpPr>
        <p:spPr>
          <a:xfrm>
            <a:off x="2615062" y="587311"/>
            <a:ext cx="255475" cy="218040"/>
          </a:xfrm>
          <a:custGeom>
            <a:avLst/>
            <a:gdLst/>
            <a:ahLst/>
            <a:cxnLst/>
            <a:rect l="l" t="t" r="r" b="b"/>
            <a:pathLst>
              <a:path w="19205" h="16394" extrusionOk="0">
                <a:moveTo>
                  <a:pt x="5370" y="0"/>
                </a:moveTo>
                <a:lnTo>
                  <a:pt x="5370" y="2548"/>
                </a:lnTo>
                <a:lnTo>
                  <a:pt x="5370" y="12132"/>
                </a:lnTo>
                <a:cubicBezTo>
                  <a:pt x="5018" y="11887"/>
                  <a:pt x="4554" y="11762"/>
                  <a:pt x="4042" y="11762"/>
                </a:cubicBezTo>
                <a:cubicBezTo>
                  <a:pt x="3460" y="11762"/>
                  <a:pt x="2816" y="11923"/>
                  <a:pt x="2203" y="12252"/>
                </a:cubicBezTo>
                <a:cubicBezTo>
                  <a:pt x="738" y="13037"/>
                  <a:pt x="0" y="14514"/>
                  <a:pt x="548" y="15514"/>
                </a:cubicBezTo>
                <a:cubicBezTo>
                  <a:pt x="862" y="16095"/>
                  <a:pt x="1530" y="16393"/>
                  <a:pt x="2322" y="16393"/>
                </a:cubicBezTo>
                <a:cubicBezTo>
                  <a:pt x="2908" y="16393"/>
                  <a:pt x="3563" y="16229"/>
                  <a:pt x="4191" y="15895"/>
                </a:cubicBezTo>
                <a:cubicBezTo>
                  <a:pt x="4858" y="15538"/>
                  <a:pt x="5310" y="15050"/>
                  <a:pt x="5727" y="14430"/>
                </a:cubicBezTo>
                <a:cubicBezTo>
                  <a:pt x="6144" y="13799"/>
                  <a:pt x="6108" y="13240"/>
                  <a:pt x="6108" y="12502"/>
                </a:cubicBezTo>
                <a:lnTo>
                  <a:pt x="6108" y="11120"/>
                </a:lnTo>
                <a:lnTo>
                  <a:pt x="6108" y="4143"/>
                </a:lnTo>
                <a:lnTo>
                  <a:pt x="6108" y="2548"/>
                </a:lnTo>
                <a:lnTo>
                  <a:pt x="18431" y="2548"/>
                </a:lnTo>
                <a:lnTo>
                  <a:pt x="18431" y="12132"/>
                </a:lnTo>
                <a:cubicBezTo>
                  <a:pt x="18085" y="11887"/>
                  <a:pt x="17621" y="11762"/>
                  <a:pt x="17107" y="11762"/>
                </a:cubicBezTo>
                <a:cubicBezTo>
                  <a:pt x="16525" y="11762"/>
                  <a:pt x="15878" y="11923"/>
                  <a:pt x="15264" y="12252"/>
                </a:cubicBezTo>
                <a:cubicBezTo>
                  <a:pt x="13811" y="13037"/>
                  <a:pt x="13061" y="14514"/>
                  <a:pt x="13609" y="15514"/>
                </a:cubicBezTo>
                <a:cubicBezTo>
                  <a:pt x="13930" y="16095"/>
                  <a:pt x="14601" y="16393"/>
                  <a:pt x="15391" y="16393"/>
                </a:cubicBezTo>
                <a:cubicBezTo>
                  <a:pt x="15977" y="16393"/>
                  <a:pt x="16629" y="16229"/>
                  <a:pt x="17252" y="15895"/>
                </a:cubicBezTo>
                <a:cubicBezTo>
                  <a:pt x="17931" y="15538"/>
                  <a:pt x="18372" y="15050"/>
                  <a:pt x="18788" y="14430"/>
                </a:cubicBezTo>
                <a:cubicBezTo>
                  <a:pt x="19205" y="13799"/>
                  <a:pt x="19181" y="13240"/>
                  <a:pt x="19181" y="12502"/>
                </a:cubicBezTo>
                <a:cubicBezTo>
                  <a:pt x="19145" y="12049"/>
                  <a:pt x="19145" y="11585"/>
                  <a:pt x="19145" y="11120"/>
                </a:cubicBezTo>
                <a:lnTo>
                  <a:pt x="19145" y="4143"/>
                </a:lnTo>
                <a:lnTo>
                  <a:pt x="19145" y="2548"/>
                </a:lnTo>
                <a:lnTo>
                  <a:pt x="19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3" name="Google Shape;693;p42"/>
          <p:cNvCxnSpPr/>
          <p:nvPr/>
        </p:nvCxnSpPr>
        <p:spPr>
          <a:xfrm>
            <a:off x="2534175" y="409962"/>
            <a:ext cx="0" cy="359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4" name="Google Shape;694;p42"/>
          <p:cNvSpPr/>
          <p:nvPr/>
        </p:nvSpPr>
        <p:spPr>
          <a:xfrm>
            <a:off x="2951412" y="467161"/>
            <a:ext cx="255475" cy="218040"/>
          </a:xfrm>
          <a:custGeom>
            <a:avLst/>
            <a:gdLst/>
            <a:ahLst/>
            <a:cxnLst/>
            <a:rect l="l" t="t" r="r" b="b"/>
            <a:pathLst>
              <a:path w="19205" h="16394" extrusionOk="0">
                <a:moveTo>
                  <a:pt x="5370" y="0"/>
                </a:moveTo>
                <a:lnTo>
                  <a:pt x="5370" y="2548"/>
                </a:lnTo>
                <a:lnTo>
                  <a:pt x="5370" y="12132"/>
                </a:lnTo>
                <a:cubicBezTo>
                  <a:pt x="5018" y="11887"/>
                  <a:pt x="4554" y="11762"/>
                  <a:pt x="4042" y="11762"/>
                </a:cubicBezTo>
                <a:cubicBezTo>
                  <a:pt x="3460" y="11762"/>
                  <a:pt x="2816" y="11923"/>
                  <a:pt x="2203" y="12252"/>
                </a:cubicBezTo>
                <a:cubicBezTo>
                  <a:pt x="738" y="13037"/>
                  <a:pt x="0" y="14514"/>
                  <a:pt x="548" y="15514"/>
                </a:cubicBezTo>
                <a:cubicBezTo>
                  <a:pt x="862" y="16095"/>
                  <a:pt x="1530" y="16393"/>
                  <a:pt x="2322" y="16393"/>
                </a:cubicBezTo>
                <a:cubicBezTo>
                  <a:pt x="2908" y="16393"/>
                  <a:pt x="3563" y="16229"/>
                  <a:pt x="4191" y="15895"/>
                </a:cubicBezTo>
                <a:cubicBezTo>
                  <a:pt x="4858" y="15538"/>
                  <a:pt x="5310" y="15050"/>
                  <a:pt x="5727" y="14430"/>
                </a:cubicBezTo>
                <a:cubicBezTo>
                  <a:pt x="6144" y="13799"/>
                  <a:pt x="6108" y="13240"/>
                  <a:pt x="6108" y="12502"/>
                </a:cubicBezTo>
                <a:lnTo>
                  <a:pt x="6108" y="11120"/>
                </a:lnTo>
                <a:lnTo>
                  <a:pt x="6108" y="4143"/>
                </a:lnTo>
                <a:lnTo>
                  <a:pt x="6108" y="2548"/>
                </a:lnTo>
                <a:lnTo>
                  <a:pt x="18431" y="2548"/>
                </a:lnTo>
                <a:lnTo>
                  <a:pt x="18431" y="12132"/>
                </a:lnTo>
                <a:cubicBezTo>
                  <a:pt x="18085" y="11887"/>
                  <a:pt x="17621" y="11762"/>
                  <a:pt x="17107" y="11762"/>
                </a:cubicBezTo>
                <a:cubicBezTo>
                  <a:pt x="16525" y="11762"/>
                  <a:pt x="15878" y="11923"/>
                  <a:pt x="15264" y="12252"/>
                </a:cubicBezTo>
                <a:cubicBezTo>
                  <a:pt x="13811" y="13037"/>
                  <a:pt x="13061" y="14514"/>
                  <a:pt x="13609" y="15514"/>
                </a:cubicBezTo>
                <a:cubicBezTo>
                  <a:pt x="13930" y="16095"/>
                  <a:pt x="14601" y="16393"/>
                  <a:pt x="15391" y="16393"/>
                </a:cubicBezTo>
                <a:cubicBezTo>
                  <a:pt x="15977" y="16393"/>
                  <a:pt x="16629" y="16229"/>
                  <a:pt x="17252" y="15895"/>
                </a:cubicBezTo>
                <a:cubicBezTo>
                  <a:pt x="17931" y="15538"/>
                  <a:pt x="18372" y="15050"/>
                  <a:pt x="18788" y="14430"/>
                </a:cubicBezTo>
                <a:cubicBezTo>
                  <a:pt x="19205" y="13799"/>
                  <a:pt x="19181" y="13240"/>
                  <a:pt x="19181" y="12502"/>
                </a:cubicBezTo>
                <a:cubicBezTo>
                  <a:pt x="19145" y="12049"/>
                  <a:pt x="19145" y="11585"/>
                  <a:pt x="19145" y="11120"/>
                </a:cubicBezTo>
                <a:lnTo>
                  <a:pt x="19145" y="4143"/>
                </a:lnTo>
                <a:lnTo>
                  <a:pt x="19145" y="2548"/>
                </a:lnTo>
                <a:lnTo>
                  <a:pt x="19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2"/>
          <p:cNvSpPr/>
          <p:nvPr/>
        </p:nvSpPr>
        <p:spPr>
          <a:xfrm>
            <a:off x="3336903" y="591759"/>
            <a:ext cx="78478" cy="209170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2"/>
          <p:cNvSpPr/>
          <p:nvPr/>
        </p:nvSpPr>
        <p:spPr>
          <a:xfrm>
            <a:off x="3541113" y="465137"/>
            <a:ext cx="167334" cy="218059"/>
          </a:xfrm>
          <a:custGeom>
            <a:avLst/>
            <a:gdLst/>
            <a:ahLst/>
            <a:cxnLst/>
            <a:rect l="l" t="t" r="r" b="b"/>
            <a:pathLst>
              <a:path w="10919" h="14229" extrusionOk="0">
                <a:moveTo>
                  <a:pt x="4680" y="0"/>
                </a:moveTo>
                <a:lnTo>
                  <a:pt x="4680" y="10525"/>
                </a:lnTo>
                <a:cubicBezTo>
                  <a:pt x="4376" y="10317"/>
                  <a:pt x="3971" y="10207"/>
                  <a:pt x="3521" y="10207"/>
                </a:cubicBezTo>
                <a:cubicBezTo>
                  <a:pt x="3020" y="10207"/>
                  <a:pt x="2463" y="10344"/>
                  <a:pt x="1930" y="10633"/>
                </a:cubicBezTo>
                <a:cubicBezTo>
                  <a:pt x="656" y="11311"/>
                  <a:pt x="1" y="12585"/>
                  <a:pt x="477" y="13454"/>
                </a:cubicBezTo>
                <a:cubicBezTo>
                  <a:pt x="752" y="13962"/>
                  <a:pt x="1339" y="14229"/>
                  <a:pt x="2029" y="14229"/>
                </a:cubicBezTo>
                <a:cubicBezTo>
                  <a:pt x="2536" y="14229"/>
                  <a:pt x="3098" y="14085"/>
                  <a:pt x="3632" y="13788"/>
                </a:cubicBezTo>
                <a:cubicBezTo>
                  <a:pt x="4216" y="13478"/>
                  <a:pt x="4609" y="13038"/>
                  <a:pt x="4966" y="12502"/>
                </a:cubicBezTo>
                <a:cubicBezTo>
                  <a:pt x="5323" y="11954"/>
                  <a:pt x="5311" y="11478"/>
                  <a:pt x="5311" y="10835"/>
                </a:cubicBezTo>
                <a:lnTo>
                  <a:pt x="5311" y="9632"/>
                </a:lnTo>
                <a:lnTo>
                  <a:pt x="5299" y="4084"/>
                </a:lnTo>
                <a:lnTo>
                  <a:pt x="5299" y="4084"/>
                </a:lnTo>
                <a:cubicBezTo>
                  <a:pt x="6585" y="4251"/>
                  <a:pt x="7288" y="5060"/>
                  <a:pt x="8454" y="6370"/>
                </a:cubicBezTo>
                <a:cubicBezTo>
                  <a:pt x="9752" y="7823"/>
                  <a:pt x="9502" y="12609"/>
                  <a:pt x="9502" y="12609"/>
                </a:cubicBezTo>
                <a:cubicBezTo>
                  <a:pt x="10895" y="8811"/>
                  <a:pt x="10919" y="4620"/>
                  <a:pt x="8038" y="3024"/>
                </a:cubicBezTo>
                <a:cubicBezTo>
                  <a:pt x="5895" y="1846"/>
                  <a:pt x="5418" y="762"/>
                  <a:pt x="5323" y="286"/>
                </a:cubicBezTo>
                <a:lnTo>
                  <a:pt x="53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7" name="Google Shape;697;p42"/>
          <p:cNvCxnSpPr/>
          <p:nvPr/>
        </p:nvCxnSpPr>
        <p:spPr>
          <a:xfrm>
            <a:off x="1007250" y="409962"/>
            <a:ext cx="0" cy="359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8" name="Google Shape;698;p42"/>
          <p:cNvCxnSpPr/>
          <p:nvPr/>
        </p:nvCxnSpPr>
        <p:spPr>
          <a:xfrm>
            <a:off x="3903450" y="409962"/>
            <a:ext cx="0" cy="359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9" name="Google Shape;699;p42"/>
          <p:cNvCxnSpPr/>
          <p:nvPr/>
        </p:nvCxnSpPr>
        <p:spPr>
          <a:xfrm>
            <a:off x="1093825" y="409962"/>
            <a:ext cx="0" cy="359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0" name="Google Shape;700;p42"/>
          <p:cNvCxnSpPr/>
          <p:nvPr/>
        </p:nvCxnSpPr>
        <p:spPr>
          <a:xfrm>
            <a:off x="2534175" y="1692981"/>
            <a:ext cx="0" cy="359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1" name="Google Shape;701;p42"/>
          <p:cNvCxnSpPr/>
          <p:nvPr/>
        </p:nvCxnSpPr>
        <p:spPr>
          <a:xfrm>
            <a:off x="1007250" y="1692981"/>
            <a:ext cx="0" cy="359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2" name="Google Shape;702;p42"/>
          <p:cNvCxnSpPr/>
          <p:nvPr/>
        </p:nvCxnSpPr>
        <p:spPr>
          <a:xfrm>
            <a:off x="3903450" y="1692981"/>
            <a:ext cx="0" cy="359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3" name="Google Shape;703;p42"/>
          <p:cNvCxnSpPr/>
          <p:nvPr/>
        </p:nvCxnSpPr>
        <p:spPr>
          <a:xfrm>
            <a:off x="1093825" y="1692981"/>
            <a:ext cx="0" cy="359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4" name="Google Shape;704;p42"/>
          <p:cNvSpPr/>
          <p:nvPr/>
        </p:nvSpPr>
        <p:spPr>
          <a:xfrm>
            <a:off x="1438082" y="1639281"/>
            <a:ext cx="255475" cy="218040"/>
          </a:xfrm>
          <a:custGeom>
            <a:avLst/>
            <a:gdLst/>
            <a:ahLst/>
            <a:cxnLst/>
            <a:rect l="l" t="t" r="r" b="b"/>
            <a:pathLst>
              <a:path w="19205" h="16394" extrusionOk="0">
                <a:moveTo>
                  <a:pt x="5370" y="0"/>
                </a:moveTo>
                <a:lnTo>
                  <a:pt x="5370" y="2548"/>
                </a:lnTo>
                <a:lnTo>
                  <a:pt x="5370" y="12132"/>
                </a:lnTo>
                <a:cubicBezTo>
                  <a:pt x="5018" y="11887"/>
                  <a:pt x="4554" y="11762"/>
                  <a:pt x="4042" y="11762"/>
                </a:cubicBezTo>
                <a:cubicBezTo>
                  <a:pt x="3460" y="11762"/>
                  <a:pt x="2816" y="11923"/>
                  <a:pt x="2203" y="12252"/>
                </a:cubicBezTo>
                <a:cubicBezTo>
                  <a:pt x="738" y="13037"/>
                  <a:pt x="0" y="14514"/>
                  <a:pt x="548" y="15514"/>
                </a:cubicBezTo>
                <a:cubicBezTo>
                  <a:pt x="862" y="16095"/>
                  <a:pt x="1530" y="16393"/>
                  <a:pt x="2322" y="16393"/>
                </a:cubicBezTo>
                <a:cubicBezTo>
                  <a:pt x="2908" y="16393"/>
                  <a:pt x="3563" y="16229"/>
                  <a:pt x="4191" y="15895"/>
                </a:cubicBezTo>
                <a:cubicBezTo>
                  <a:pt x="4858" y="15538"/>
                  <a:pt x="5310" y="15050"/>
                  <a:pt x="5727" y="14430"/>
                </a:cubicBezTo>
                <a:cubicBezTo>
                  <a:pt x="6144" y="13799"/>
                  <a:pt x="6108" y="13240"/>
                  <a:pt x="6108" y="12502"/>
                </a:cubicBezTo>
                <a:lnTo>
                  <a:pt x="6108" y="11120"/>
                </a:lnTo>
                <a:lnTo>
                  <a:pt x="6108" y="4143"/>
                </a:lnTo>
                <a:lnTo>
                  <a:pt x="6108" y="2548"/>
                </a:lnTo>
                <a:lnTo>
                  <a:pt x="18431" y="2548"/>
                </a:lnTo>
                <a:lnTo>
                  <a:pt x="18431" y="12132"/>
                </a:lnTo>
                <a:cubicBezTo>
                  <a:pt x="18085" y="11887"/>
                  <a:pt x="17621" y="11762"/>
                  <a:pt x="17107" y="11762"/>
                </a:cubicBezTo>
                <a:cubicBezTo>
                  <a:pt x="16525" y="11762"/>
                  <a:pt x="15878" y="11923"/>
                  <a:pt x="15264" y="12252"/>
                </a:cubicBezTo>
                <a:cubicBezTo>
                  <a:pt x="13811" y="13037"/>
                  <a:pt x="13061" y="14514"/>
                  <a:pt x="13609" y="15514"/>
                </a:cubicBezTo>
                <a:cubicBezTo>
                  <a:pt x="13930" y="16095"/>
                  <a:pt x="14601" y="16393"/>
                  <a:pt x="15391" y="16393"/>
                </a:cubicBezTo>
                <a:cubicBezTo>
                  <a:pt x="15977" y="16393"/>
                  <a:pt x="16629" y="16229"/>
                  <a:pt x="17252" y="15895"/>
                </a:cubicBezTo>
                <a:cubicBezTo>
                  <a:pt x="17931" y="15538"/>
                  <a:pt x="18372" y="15050"/>
                  <a:pt x="18788" y="14430"/>
                </a:cubicBezTo>
                <a:cubicBezTo>
                  <a:pt x="19205" y="13799"/>
                  <a:pt x="19181" y="13240"/>
                  <a:pt x="19181" y="12502"/>
                </a:cubicBezTo>
                <a:cubicBezTo>
                  <a:pt x="19145" y="12049"/>
                  <a:pt x="19145" y="11585"/>
                  <a:pt x="19145" y="11120"/>
                </a:cubicBezTo>
                <a:lnTo>
                  <a:pt x="19145" y="4143"/>
                </a:lnTo>
                <a:lnTo>
                  <a:pt x="19145" y="2548"/>
                </a:lnTo>
                <a:lnTo>
                  <a:pt x="19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2"/>
          <p:cNvSpPr/>
          <p:nvPr/>
        </p:nvSpPr>
        <p:spPr>
          <a:xfrm>
            <a:off x="1774766" y="1735853"/>
            <a:ext cx="78478" cy="209170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2"/>
          <p:cNvSpPr/>
          <p:nvPr/>
        </p:nvSpPr>
        <p:spPr>
          <a:xfrm>
            <a:off x="1930913" y="1871437"/>
            <a:ext cx="78503" cy="210351"/>
          </a:xfrm>
          <a:custGeom>
            <a:avLst/>
            <a:gdLst/>
            <a:ahLst/>
            <a:cxnLst/>
            <a:rect l="l" t="t" r="r" b="b"/>
            <a:pathLst>
              <a:path w="5180" h="13880" extrusionOk="0">
                <a:moveTo>
                  <a:pt x="3989" y="10644"/>
                </a:moveTo>
                <a:cubicBezTo>
                  <a:pt x="4365" y="10644"/>
                  <a:pt x="4641" y="10748"/>
                  <a:pt x="4739" y="10955"/>
                </a:cubicBezTo>
                <a:cubicBezTo>
                  <a:pt x="4965" y="11419"/>
                  <a:pt x="4263" y="12229"/>
                  <a:pt x="3167" y="12764"/>
                </a:cubicBezTo>
                <a:cubicBezTo>
                  <a:pt x="2574" y="13058"/>
                  <a:pt x="1984" y="13208"/>
                  <a:pt x="1533" y="13208"/>
                </a:cubicBezTo>
                <a:cubicBezTo>
                  <a:pt x="1160" y="13208"/>
                  <a:pt x="882" y="13105"/>
                  <a:pt x="774" y="12895"/>
                </a:cubicBezTo>
                <a:cubicBezTo>
                  <a:pt x="548" y="12431"/>
                  <a:pt x="1250" y="11633"/>
                  <a:pt x="2346" y="11098"/>
                </a:cubicBezTo>
                <a:cubicBezTo>
                  <a:pt x="2948" y="10793"/>
                  <a:pt x="3540" y="10644"/>
                  <a:pt x="3989" y="10644"/>
                </a:cubicBezTo>
                <a:close/>
                <a:moveTo>
                  <a:pt x="4548" y="1"/>
                </a:moveTo>
                <a:lnTo>
                  <a:pt x="4548" y="10264"/>
                </a:lnTo>
                <a:cubicBezTo>
                  <a:pt x="4256" y="10050"/>
                  <a:pt x="3862" y="9940"/>
                  <a:pt x="3423" y="9940"/>
                </a:cubicBezTo>
                <a:cubicBezTo>
                  <a:pt x="2934" y="9940"/>
                  <a:pt x="2390" y="10077"/>
                  <a:pt x="1869" y="10359"/>
                </a:cubicBezTo>
                <a:cubicBezTo>
                  <a:pt x="631" y="11038"/>
                  <a:pt x="0" y="12264"/>
                  <a:pt x="476" y="13133"/>
                </a:cubicBezTo>
                <a:cubicBezTo>
                  <a:pt x="745" y="13622"/>
                  <a:pt x="1319" y="13880"/>
                  <a:pt x="1992" y="13880"/>
                </a:cubicBezTo>
                <a:cubicBezTo>
                  <a:pt x="2484" y="13880"/>
                  <a:pt x="3030" y="13742"/>
                  <a:pt x="3548" y="13455"/>
                </a:cubicBezTo>
                <a:cubicBezTo>
                  <a:pt x="4525" y="12943"/>
                  <a:pt x="5096" y="12074"/>
                  <a:pt x="5096" y="11312"/>
                </a:cubicBezTo>
                <a:lnTo>
                  <a:pt x="5179" y="11312"/>
                </a:lnTo>
                <a:lnTo>
                  <a:pt x="51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2"/>
          <p:cNvSpPr/>
          <p:nvPr/>
        </p:nvSpPr>
        <p:spPr>
          <a:xfrm>
            <a:off x="2144070" y="1763806"/>
            <a:ext cx="255475" cy="218040"/>
          </a:xfrm>
          <a:custGeom>
            <a:avLst/>
            <a:gdLst/>
            <a:ahLst/>
            <a:cxnLst/>
            <a:rect l="l" t="t" r="r" b="b"/>
            <a:pathLst>
              <a:path w="19205" h="16394" extrusionOk="0">
                <a:moveTo>
                  <a:pt x="5370" y="0"/>
                </a:moveTo>
                <a:lnTo>
                  <a:pt x="5370" y="2548"/>
                </a:lnTo>
                <a:lnTo>
                  <a:pt x="5370" y="12132"/>
                </a:lnTo>
                <a:cubicBezTo>
                  <a:pt x="5018" y="11887"/>
                  <a:pt x="4554" y="11762"/>
                  <a:pt x="4042" y="11762"/>
                </a:cubicBezTo>
                <a:cubicBezTo>
                  <a:pt x="3460" y="11762"/>
                  <a:pt x="2816" y="11923"/>
                  <a:pt x="2203" y="12252"/>
                </a:cubicBezTo>
                <a:cubicBezTo>
                  <a:pt x="738" y="13037"/>
                  <a:pt x="0" y="14514"/>
                  <a:pt x="548" y="15514"/>
                </a:cubicBezTo>
                <a:cubicBezTo>
                  <a:pt x="862" y="16095"/>
                  <a:pt x="1530" y="16393"/>
                  <a:pt x="2322" y="16393"/>
                </a:cubicBezTo>
                <a:cubicBezTo>
                  <a:pt x="2908" y="16393"/>
                  <a:pt x="3563" y="16229"/>
                  <a:pt x="4191" y="15895"/>
                </a:cubicBezTo>
                <a:cubicBezTo>
                  <a:pt x="4858" y="15538"/>
                  <a:pt x="5310" y="15050"/>
                  <a:pt x="5727" y="14430"/>
                </a:cubicBezTo>
                <a:cubicBezTo>
                  <a:pt x="6144" y="13799"/>
                  <a:pt x="6108" y="13240"/>
                  <a:pt x="6108" y="12502"/>
                </a:cubicBezTo>
                <a:lnTo>
                  <a:pt x="6108" y="11120"/>
                </a:lnTo>
                <a:lnTo>
                  <a:pt x="6108" y="4143"/>
                </a:lnTo>
                <a:lnTo>
                  <a:pt x="6108" y="2548"/>
                </a:lnTo>
                <a:lnTo>
                  <a:pt x="18431" y="2548"/>
                </a:lnTo>
                <a:lnTo>
                  <a:pt x="18431" y="12132"/>
                </a:lnTo>
                <a:cubicBezTo>
                  <a:pt x="18085" y="11887"/>
                  <a:pt x="17621" y="11762"/>
                  <a:pt x="17107" y="11762"/>
                </a:cubicBezTo>
                <a:cubicBezTo>
                  <a:pt x="16525" y="11762"/>
                  <a:pt x="15878" y="11923"/>
                  <a:pt x="15264" y="12252"/>
                </a:cubicBezTo>
                <a:cubicBezTo>
                  <a:pt x="13811" y="13037"/>
                  <a:pt x="13061" y="14514"/>
                  <a:pt x="13609" y="15514"/>
                </a:cubicBezTo>
                <a:cubicBezTo>
                  <a:pt x="13930" y="16095"/>
                  <a:pt x="14601" y="16393"/>
                  <a:pt x="15391" y="16393"/>
                </a:cubicBezTo>
                <a:cubicBezTo>
                  <a:pt x="15977" y="16393"/>
                  <a:pt x="16629" y="16229"/>
                  <a:pt x="17252" y="15895"/>
                </a:cubicBezTo>
                <a:cubicBezTo>
                  <a:pt x="17931" y="15538"/>
                  <a:pt x="18372" y="15050"/>
                  <a:pt x="18788" y="14430"/>
                </a:cubicBezTo>
                <a:cubicBezTo>
                  <a:pt x="19205" y="13799"/>
                  <a:pt x="19181" y="13240"/>
                  <a:pt x="19181" y="12502"/>
                </a:cubicBezTo>
                <a:cubicBezTo>
                  <a:pt x="19145" y="12049"/>
                  <a:pt x="19145" y="11585"/>
                  <a:pt x="19145" y="11120"/>
                </a:cubicBezTo>
                <a:lnTo>
                  <a:pt x="19145" y="4143"/>
                </a:lnTo>
                <a:lnTo>
                  <a:pt x="19145" y="2548"/>
                </a:lnTo>
                <a:lnTo>
                  <a:pt x="19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42"/>
          <p:cNvGrpSpPr/>
          <p:nvPr/>
        </p:nvGrpSpPr>
        <p:grpSpPr>
          <a:xfrm>
            <a:off x="1182399" y="1793211"/>
            <a:ext cx="140638" cy="163440"/>
            <a:chOff x="-2327975" y="4306900"/>
            <a:chExt cx="292325" cy="339650"/>
          </a:xfrm>
        </p:grpSpPr>
        <p:sp>
          <p:nvSpPr>
            <p:cNvPr id="709" name="Google Shape;709;p42"/>
            <p:cNvSpPr/>
            <p:nvPr/>
          </p:nvSpPr>
          <p:spPr>
            <a:xfrm>
              <a:off x="-2083300" y="4344125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77"/>
                    <a:pt x="429" y="1905"/>
                    <a:pt x="953" y="1905"/>
                  </a:cubicBezTo>
                  <a:cubicBezTo>
                    <a:pt x="1477" y="1905"/>
                    <a:pt x="1905" y="1477"/>
                    <a:pt x="1905" y="953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-2083300" y="444205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77"/>
                    <a:pt x="429" y="1905"/>
                    <a:pt x="953" y="1905"/>
                  </a:cubicBezTo>
                  <a:cubicBezTo>
                    <a:pt x="1477" y="1905"/>
                    <a:pt x="1905" y="1477"/>
                    <a:pt x="1905" y="953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-2327975" y="4306900"/>
              <a:ext cx="249150" cy="339650"/>
            </a:xfrm>
            <a:custGeom>
              <a:avLst/>
              <a:gdLst/>
              <a:ahLst/>
              <a:cxnLst/>
              <a:rect l="l" t="t" r="r" b="b"/>
              <a:pathLst>
                <a:path w="9966" h="13586" extrusionOk="0">
                  <a:moveTo>
                    <a:pt x="3971" y="0"/>
                  </a:moveTo>
                  <a:cubicBezTo>
                    <a:pt x="3938" y="0"/>
                    <a:pt x="3904" y="1"/>
                    <a:pt x="3870" y="1"/>
                  </a:cubicBezTo>
                  <a:cubicBezTo>
                    <a:pt x="3870" y="1"/>
                    <a:pt x="250" y="394"/>
                    <a:pt x="548" y="3847"/>
                  </a:cubicBezTo>
                  <a:cubicBezTo>
                    <a:pt x="548" y="4751"/>
                    <a:pt x="1286" y="5490"/>
                    <a:pt x="2203" y="5490"/>
                  </a:cubicBezTo>
                  <a:cubicBezTo>
                    <a:pt x="3108" y="5490"/>
                    <a:pt x="3846" y="4751"/>
                    <a:pt x="3846" y="3847"/>
                  </a:cubicBezTo>
                  <a:cubicBezTo>
                    <a:pt x="3846" y="3108"/>
                    <a:pt x="3370" y="2489"/>
                    <a:pt x="2703" y="2275"/>
                  </a:cubicBezTo>
                  <a:cubicBezTo>
                    <a:pt x="2703" y="2275"/>
                    <a:pt x="3484" y="1649"/>
                    <a:pt x="4395" y="1649"/>
                  </a:cubicBezTo>
                  <a:cubicBezTo>
                    <a:pt x="4977" y="1649"/>
                    <a:pt x="5612" y="1904"/>
                    <a:pt x="6132" y="2739"/>
                  </a:cubicBezTo>
                  <a:cubicBezTo>
                    <a:pt x="7452" y="4892"/>
                    <a:pt x="6217" y="10100"/>
                    <a:pt x="16" y="13577"/>
                  </a:cubicBezTo>
                  <a:lnTo>
                    <a:pt x="16" y="13577"/>
                  </a:lnTo>
                  <a:cubicBezTo>
                    <a:pt x="109" y="13530"/>
                    <a:pt x="285" y="13522"/>
                    <a:pt x="473" y="13522"/>
                  </a:cubicBezTo>
                  <a:cubicBezTo>
                    <a:pt x="578" y="13522"/>
                    <a:pt x="686" y="13524"/>
                    <a:pt x="786" y="13524"/>
                  </a:cubicBezTo>
                  <a:cubicBezTo>
                    <a:pt x="910" y="13524"/>
                    <a:pt x="1021" y="13520"/>
                    <a:pt x="1096" y="13503"/>
                  </a:cubicBezTo>
                  <a:cubicBezTo>
                    <a:pt x="2215" y="13264"/>
                    <a:pt x="3251" y="12621"/>
                    <a:pt x="4144" y="11943"/>
                  </a:cubicBezTo>
                  <a:cubicBezTo>
                    <a:pt x="6965" y="9812"/>
                    <a:pt x="9966" y="7204"/>
                    <a:pt x="9085" y="3263"/>
                  </a:cubicBezTo>
                  <a:cubicBezTo>
                    <a:pt x="8592" y="799"/>
                    <a:pt x="6261" y="0"/>
                    <a:pt x="3971" y="0"/>
                  </a:cubicBezTo>
                  <a:close/>
                  <a:moveTo>
                    <a:pt x="16" y="13577"/>
                  </a:moveTo>
                  <a:lnTo>
                    <a:pt x="16" y="13577"/>
                  </a:lnTo>
                  <a:cubicBezTo>
                    <a:pt x="11" y="13580"/>
                    <a:pt x="5" y="13583"/>
                    <a:pt x="0" y="13586"/>
                  </a:cubicBezTo>
                  <a:cubicBezTo>
                    <a:pt x="6" y="13583"/>
                    <a:pt x="11" y="13580"/>
                    <a:pt x="16" y="13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" name="Google Shape;712;p42"/>
          <p:cNvSpPr/>
          <p:nvPr/>
        </p:nvSpPr>
        <p:spPr>
          <a:xfrm>
            <a:off x="2615038" y="1629059"/>
            <a:ext cx="167334" cy="218059"/>
          </a:xfrm>
          <a:custGeom>
            <a:avLst/>
            <a:gdLst/>
            <a:ahLst/>
            <a:cxnLst/>
            <a:rect l="l" t="t" r="r" b="b"/>
            <a:pathLst>
              <a:path w="10919" h="14229" extrusionOk="0">
                <a:moveTo>
                  <a:pt x="4680" y="0"/>
                </a:moveTo>
                <a:lnTo>
                  <a:pt x="4680" y="10525"/>
                </a:lnTo>
                <a:cubicBezTo>
                  <a:pt x="4376" y="10317"/>
                  <a:pt x="3971" y="10207"/>
                  <a:pt x="3521" y="10207"/>
                </a:cubicBezTo>
                <a:cubicBezTo>
                  <a:pt x="3020" y="10207"/>
                  <a:pt x="2463" y="10344"/>
                  <a:pt x="1930" y="10633"/>
                </a:cubicBezTo>
                <a:cubicBezTo>
                  <a:pt x="656" y="11311"/>
                  <a:pt x="1" y="12585"/>
                  <a:pt x="477" y="13454"/>
                </a:cubicBezTo>
                <a:cubicBezTo>
                  <a:pt x="752" y="13962"/>
                  <a:pt x="1339" y="14229"/>
                  <a:pt x="2029" y="14229"/>
                </a:cubicBezTo>
                <a:cubicBezTo>
                  <a:pt x="2536" y="14229"/>
                  <a:pt x="3098" y="14085"/>
                  <a:pt x="3632" y="13788"/>
                </a:cubicBezTo>
                <a:cubicBezTo>
                  <a:pt x="4216" y="13478"/>
                  <a:pt x="4609" y="13038"/>
                  <a:pt x="4966" y="12502"/>
                </a:cubicBezTo>
                <a:cubicBezTo>
                  <a:pt x="5323" y="11954"/>
                  <a:pt x="5311" y="11478"/>
                  <a:pt x="5311" y="10835"/>
                </a:cubicBezTo>
                <a:lnTo>
                  <a:pt x="5311" y="9632"/>
                </a:lnTo>
                <a:lnTo>
                  <a:pt x="5299" y="4084"/>
                </a:lnTo>
                <a:lnTo>
                  <a:pt x="5299" y="4084"/>
                </a:lnTo>
                <a:cubicBezTo>
                  <a:pt x="6585" y="4251"/>
                  <a:pt x="7288" y="5060"/>
                  <a:pt x="8454" y="6370"/>
                </a:cubicBezTo>
                <a:cubicBezTo>
                  <a:pt x="9752" y="7823"/>
                  <a:pt x="9502" y="12609"/>
                  <a:pt x="9502" y="12609"/>
                </a:cubicBezTo>
                <a:cubicBezTo>
                  <a:pt x="10895" y="8811"/>
                  <a:pt x="10919" y="4620"/>
                  <a:pt x="8038" y="3024"/>
                </a:cubicBezTo>
                <a:cubicBezTo>
                  <a:pt x="5895" y="1846"/>
                  <a:pt x="5418" y="762"/>
                  <a:pt x="5323" y="286"/>
                </a:cubicBezTo>
                <a:lnTo>
                  <a:pt x="53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2"/>
          <p:cNvSpPr/>
          <p:nvPr/>
        </p:nvSpPr>
        <p:spPr>
          <a:xfrm>
            <a:off x="3571438" y="1756753"/>
            <a:ext cx="167334" cy="218059"/>
          </a:xfrm>
          <a:custGeom>
            <a:avLst/>
            <a:gdLst/>
            <a:ahLst/>
            <a:cxnLst/>
            <a:rect l="l" t="t" r="r" b="b"/>
            <a:pathLst>
              <a:path w="10919" h="14229" extrusionOk="0">
                <a:moveTo>
                  <a:pt x="4680" y="0"/>
                </a:moveTo>
                <a:lnTo>
                  <a:pt x="4680" y="10525"/>
                </a:lnTo>
                <a:cubicBezTo>
                  <a:pt x="4376" y="10317"/>
                  <a:pt x="3971" y="10207"/>
                  <a:pt x="3521" y="10207"/>
                </a:cubicBezTo>
                <a:cubicBezTo>
                  <a:pt x="3020" y="10207"/>
                  <a:pt x="2463" y="10344"/>
                  <a:pt x="1930" y="10633"/>
                </a:cubicBezTo>
                <a:cubicBezTo>
                  <a:pt x="656" y="11311"/>
                  <a:pt x="1" y="12585"/>
                  <a:pt x="477" y="13454"/>
                </a:cubicBezTo>
                <a:cubicBezTo>
                  <a:pt x="752" y="13962"/>
                  <a:pt x="1339" y="14229"/>
                  <a:pt x="2029" y="14229"/>
                </a:cubicBezTo>
                <a:cubicBezTo>
                  <a:pt x="2536" y="14229"/>
                  <a:pt x="3098" y="14085"/>
                  <a:pt x="3632" y="13788"/>
                </a:cubicBezTo>
                <a:cubicBezTo>
                  <a:pt x="4216" y="13478"/>
                  <a:pt x="4609" y="13038"/>
                  <a:pt x="4966" y="12502"/>
                </a:cubicBezTo>
                <a:cubicBezTo>
                  <a:pt x="5323" y="11954"/>
                  <a:pt x="5311" y="11478"/>
                  <a:pt x="5311" y="10835"/>
                </a:cubicBezTo>
                <a:lnTo>
                  <a:pt x="5311" y="9632"/>
                </a:lnTo>
                <a:lnTo>
                  <a:pt x="5299" y="4084"/>
                </a:lnTo>
                <a:lnTo>
                  <a:pt x="5299" y="4084"/>
                </a:lnTo>
                <a:cubicBezTo>
                  <a:pt x="6585" y="4251"/>
                  <a:pt x="7288" y="5060"/>
                  <a:pt x="8454" y="6370"/>
                </a:cubicBezTo>
                <a:cubicBezTo>
                  <a:pt x="9752" y="7823"/>
                  <a:pt x="9502" y="12609"/>
                  <a:pt x="9502" y="12609"/>
                </a:cubicBezTo>
                <a:cubicBezTo>
                  <a:pt x="10895" y="8811"/>
                  <a:pt x="10919" y="4620"/>
                  <a:pt x="8038" y="3024"/>
                </a:cubicBezTo>
                <a:cubicBezTo>
                  <a:pt x="5895" y="1846"/>
                  <a:pt x="5418" y="762"/>
                  <a:pt x="5323" y="286"/>
                </a:cubicBezTo>
                <a:lnTo>
                  <a:pt x="53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2"/>
          <p:cNvSpPr/>
          <p:nvPr/>
        </p:nvSpPr>
        <p:spPr>
          <a:xfrm>
            <a:off x="2839088" y="1871437"/>
            <a:ext cx="78503" cy="210351"/>
          </a:xfrm>
          <a:custGeom>
            <a:avLst/>
            <a:gdLst/>
            <a:ahLst/>
            <a:cxnLst/>
            <a:rect l="l" t="t" r="r" b="b"/>
            <a:pathLst>
              <a:path w="5180" h="13880" extrusionOk="0">
                <a:moveTo>
                  <a:pt x="3989" y="10644"/>
                </a:moveTo>
                <a:cubicBezTo>
                  <a:pt x="4365" y="10644"/>
                  <a:pt x="4641" y="10748"/>
                  <a:pt x="4739" y="10955"/>
                </a:cubicBezTo>
                <a:cubicBezTo>
                  <a:pt x="4965" y="11419"/>
                  <a:pt x="4263" y="12229"/>
                  <a:pt x="3167" y="12764"/>
                </a:cubicBezTo>
                <a:cubicBezTo>
                  <a:pt x="2574" y="13058"/>
                  <a:pt x="1984" y="13208"/>
                  <a:pt x="1533" y="13208"/>
                </a:cubicBezTo>
                <a:cubicBezTo>
                  <a:pt x="1160" y="13208"/>
                  <a:pt x="882" y="13105"/>
                  <a:pt x="774" y="12895"/>
                </a:cubicBezTo>
                <a:cubicBezTo>
                  <a:pt x="548" y="12431"/>
                  <a:pt x="1250" y="11633"/>
                  <a:pt x="2346" y="11098"/>
                </a:cubicBezTo>
                <a:cubicBezTo>
                  <a:pt x="2948" y="10793"/>
                  <a:pt x="3540" y="10644"/>
                  <a:pt x="3989" y="10644"/>
                </a:cubicBezTo>
                <a:close/>
                <a:moveTo>
                  <a:pt x="4548" y="1"/>
                </a:moveTo>
                <a:lnTo>
                  <a:pt x="4548" y="10264"/>
                </a:lnTo>
                <a:cubicBezTo>
                  <a:pt x="4256" y="10050"/>
                  <a:pt x="3862" y="9940"/>
                  <a:pt x="3423" y="9940"/>
                </a:cubicBezTo>
                <a:cubicBezTo>
                  <a:pt x="2934" y="9940"/>
                  <a:pt x="2390" y="10077"/>
                  <a:pt x="1869" y="10359"/>
                </a:cubicBezTo>
                <a:cubicBezTo>
                  <a:pt x="631" y="11038"/>
                  <a:pt x="0" y="12264"/>
                  <a:pt x="476" y="13133"/>
                </a:cubicBezTo>
                <a:cubicBezTo>
                  <a:pt x="745" y="13622"/>
                  <a:pt x="1319" y="13880"/>
                  <a:pt x="1992" y="13880"/>
                </a:cubicBezTo>
                <a:cubicBezTo>
                  <a:pt x="2484" y="13880"/>
                  <a:pt x="3030" y="13742"/>
                  <a:pt x="3548" y="13455"/>
                </a:cubicBezTo>
                <a:cubicBezTo>
                  <a:pt x="4525" y="12943"/>
                  <a:pt x="5096" y="12074"/>
                  <a:pt x="5096" y="11312"/>
                </a:cubicBezTo>
                <a:lnTo>
                  <a:pt x="5179" y="11312"/>
                </a:lnTo>
                <a:lnTo>
                  <a:pt x="51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2"/>
          <p:cNvSpPr/>
          <p:nvPr/>
        </p:nvSpPr>
        <p:spPr>
          <a:xfrm>
            <a:off x="3058913" y="1871437"/>
            <a:ext cx="78503" cy="210351"/>
          </a:xfrm>
          <a:custGeom>
            <a:avLst/>
            <a:gdLst/>
            <a:ahLst/>
            <a:cxnLst/>
            <a:rect l="l" t="t" r="r" b="b"/>
            <a:pathLst>
              <a:path w="5180" h="13880" extrusionOk="0">
                <a:moveTo>
                  <a:pt x="3989" y="10644"/>
                </a:moveTo>
                <a:cubicBezTo>
                  <a:pt x="4365" y="10644"/>
                  <a:pt x="4641" y="10748"/>
                  <a:pt x="4739" y="10955"/>
                </a:cubicBezTo>
                <a:cubicBezTo>
                  <a:pt x="4965" y="11419"/>
                  <a:pt x="4263" y="12229"/>
                  <a:pt x="3167" y="12764"/>
                </a:cubicBezTo>
                <a:cubicBezTo>
                  <a:pt x="2574" y="13058"/>
                  <a:pt x="1984" y="13208"/>
                  <a:pt x="1533" y="13208"/>
                </a:cubicBezTo>
                <a:cubicBezTo>
                  <a:pt x="1160" y="13208"/>
                  <a:pt x="882" y="13105"/>
                  <a:pt x="774" y="12895"/>
                </a:cubicBezTo>
                <a:cubicBezTo>
                  <a:pt x="548" y="12431"/>
                  <a:pt x="1250" y="11633"/>
                  <a:pt x="2346" y="11098"/>
                </a:cubicBezTo>
                <a:cubicBezTo>
                  <a:pt x="2948" y="10793"/>
                  <a:pt x="3540" y="10644"/>
                  <a:pt x="3989" y="10644"/>
                </a:cubicBezTo>
                <a:close/>
                <a:moveTo>
                  <a:pt x="4548" y="1"/>
                </a:moveTo>
                <a:lnTo>
                  <a:pt x="4548" y="10264"/>
                </a:lnTo>
                <a:cubicBezTo>
                  <a:pt x="4256" y="10050"/>
                  <a:pt x="3862" y="9940"/>
                  <a:pt x="3423" y="9940"/>
                </a:cubicBezTo>
                <a:cubicBezTo>
                  <a:pt x="2934" y="9940"/>
                  <a:pt x="2390" y="10077"/>
                  <a:pt x="1869" y="10359"/>
                </a:cubicBezTo>
                <a:cubicBezTo>
                  <a:pt x="631" y="11038"/>
                  <a:pt x="0" y="12264"/>
                  <a:pt x="476" y="13133"/>
                </a:cubicBezTo>
                <a:cubicBezTo>
                  <a:pt x="745" y="13622"/>
                  <a:pt x="1319" y="13880"/>
                  <a:pt x="1992" y="13880"/>
                </a:cubicBezTo>
                <a:cubicBezTo>
                  <a:pt x="2484" y="13880"/>
                  <a:pt x="3030" y="13742"/>
                  <a:pt x="3548" y="13455"/>
                </a:cubicBezTo>
                <a:cubicBezTo>
                  <a:pt x="4525" y="12943"/>
                  <a:pt x="5096" y="12074"/>
                  <a:pt x="5096" y="11312"/>
                </a:cubicBezTo>
                <a:lnTo>
                  <a:pt x="5179" y="11312"/>
                </a:lnTo>
                <a:lnTo>
                  <a:pt x="51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2"/>
          <p:cNvSpPr/>
          <p:nvPr/>
        </p:nvSpPr>
        <p:spPr>
          <a:xfrm>
            <a:off x="3262878" y="1633491"/>
            <a:ext cx="78478" cy="209170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Obrázek 1" descr="Obsah obrázku portrét, Lidská tvář, černobílá, Čelo&#10;&#10;Popis se vygeneroval automaticky.">
            <a:extLst>
              <a:ext uri="{FF2B5EF4-FFF2-40B4-BE49-F238E27FC236}">
                <a16:creationId xmlns:a16="http://schemas.microsoft.com/office/drawing/2014/main" id="{05917146-17A6-4D3D-EBA5-3C079C49F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49" y="2286749"/>
            <a:ext cx="1514475" cy="2269331"/>
          </a:xfrm>
          <a:prstGeom prst="rect">
            <a:avLst/>
          </a:prstGeom>
        </p:spPr>
      </p:pic>
      <p:pic>
        <p:nvPicPr>
          <p:cNvPr id="3" name="Obrázek 2" descr="Obsah obrázku portrét, text, Lidská tvář, obraz&#10;&#10;Popis se vygeneroval automaticky.">
            <a:extLst>
              <a:ext uri="{FF2B5EF4-FFF2-40B4-BE49-F238E27FC236}">
                <a16:creationId xmlns:a16="http://schemas.microsoft.com/office/drawing/2014/main" id="{FFB814C8-A38E-14D4-E79C-94C3947BE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120" y="2283553"/>
            <a:ext cx="1776413" cy="2264568"/>
          </a:xfrm>
          <a:prstGeom prst="rect">
            <a:avLst/>
          </a:prstGeom>
        </p:spPr>
      </p:pic>
      <p:sp>
        <p:nvSpPr>
          <p:cNvPr id="4" name="Vývojový diagram: zpoždění 3">
            <a:extLst>
              <a:ext uri="{FF2B5EF4-FFF2-40B4-BE49-F238E27FC236}">
                <a16:creationId xmlns:a16="http://schemas.microsoft.com/office/drawing/2014/main" id="{45DAECDD-C883-9E69-23DF-1A7413A5F6E4}"/>
              </a:ext>
            </a:extLst>
          </p:cNvPr>
          <p:cNvSpPr/>
          <p:nvPr/>
        </p:nvSpPr>
        <p:spPr>
          <a:xfrm rot="16200000">
            <a:off x="5887281" y="2472177"/>
            <a:ext cx="2378869" cy="1707356"/>
          </a:xfrm>
          <a:prstGeom prst="flowChartDe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sah obrázku Lidská tvář, portrét, oblečení, muž&#10;&#10;Popis se vygeneroval automaticky.">
            <a:extLst>
              <a:ext uri="{FF2B5EF4-FFF2-40B4-BE49-F238E27FC236}">
                <a16:creationId xmlns:a16="http://schemas.microsoft.com/office/drawing/2014/main" id="{4C9317E0-659B-AD93-9361-F4421962C6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64" t="4484" r="5464" b="4036"/>
          <a:stretch/>
        </p:blipFill>
        <p:spPr>
          <a:xfrm>
            <a:off x="6350402" y="2727575"/>
            <a:ext cx="1400178" cy="17458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5"/>
          <p:cNvSpPr txBox="1">
            <a:spLocks noGrp="1"/>
          </p:cNvSpPr>
          <p:nvPr>
            <p:ph type="title"/>
          </p:nvPr>
        </p:nvSpPr>
        <p:spPr>
          <a:xfrm>
            <a:off x="2103261" y="706343"/>
            <a:ext cx="4896065" cy="5171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/>
              <a:t>Stáří</a:t>
            </a:r>
            <a:endParaRPr sz="2800" dirty="0" err="1"/>
          </a:p>
        </p:txBody>
      </p:sp>
      <p:grpSp>
        <p:nvGrpSpPr>
          <p:cNvPr id="844" name="Google Shape;844;p45"/>
          <p:cNvGrpSpPr/>
          <p:nvPr/>
        </p:nvGrpSpPr>
        <p:grpSpPr>
          <a:xfrm>
            <a:off x="7059418" y="1719414"/>
            <a:ext cx="1295115" cy="1456480"/>
            <a:chOff x="7014904" y="1719414"/>
            <a:chExt cx="1339628" cy="1456480"/>
          </a:xfrm>
        </p:grpSpPr>
        <p:sp>
          <p:nvSpPr>
            <p:cNvPr id="847" name="Google Shape;847;p45"/>
            <p:cNvSpPr/>
            <p:nvPr/>
          </p:nvSpPr>
          <p:spPr>
            <a:xfrm>
              <a:off x="7014904" y="2630425"/>
              <a:ext cx="638998" cy="545469"/>
            </a:xfrm>
            <a:custGeom>
              <a:avLst/>
              <a:gdLst/>
              <a:ahLst/>
              <a:cxnLst/>
              <a:rect l="l" t="t" r="r" b="b"/>
              <a:pathLst>
                <a:path w="19205" h="16394" extrusionOk="0">
                  <a:moveTo>
                    <a:pt x="5370" y="0"/>
                  </a:moveTo>
                  <a:lnTo>
                    <a:pt x="5370" y="2548"/>
                  </a:lnTo>
                  <a:lnTo>
                    <a:pt x="5370" y="12132"/>
                  </a:lnTo>
                  <a:cubicBezTo>
                    <a:pt x="5018" y="11887"/>
                    <a:pt x="4554" y="11762"/>
                    <a:pt x="4042" y="11762"/>
                  </a:cubicBezTo>
                  <a:cubicBezTo>
                    <a:pt x="3460" y="11762"/>
                    <a:pt x="2816" y="11923"/>
                    <a:pt x="2203" y="12252"/>
                  </a:cubicBezTo>
                  <a:cubicBezTo>
                    <a:pt x="738" y="13037"/>
                    <a:pt x="0" y="14514"/>
                    <a:pt x="548" y="15514"/>
                  </a:cubicBezTo>
                  <a:cubicBezTo>
                    <a:pt x="862" y="16095"/>
                    <a:pt x="1530" y="16393"/>
                    <a:pt x="2322" y="16393"/>
                  </a:cubicBezTo>
                  <a:cubicBezTo>
                    <a:pt x="2908" y="16393"/>
                    <a:pt x="3563" y="16229"/>
                    <a:pt x="4191" y="15895"/>
                  </a:cubicBezTo>
                  <a:cubicBezTo>
                    <a:pt x="4858" y="15538"/>
                    <a:pt x="5310" y="15050"/>
                    <a:pt x="5727" y="14430"/>
                  </a:cubicBezTo>
                  <a:cubicBezTo>
                    <a:pt x="6144" y="13799"/>
                    <a:pt x="6108" y="13240"/>
                    <a:pt x="6108" y="12502"/>
                  </a:cubicBezTo>
                  <a:lnTo>
                    <a:pt x="6108" y="11120"/>
                  </a:lnTo>
                  <a:lnTo>
                    <a:pt x="6108" y="4143"/>
                  </a:lnTo>
                  <a:lnTo>
                    <a:pt x="6108" y="2548"/>
                  </a:lnTo>
                  <a:lnTo>
                    <a:pt x="18431" y="2548"/>
                  </a:lnTo>
                  <a:lnTo>
                    <a:pt x="18431" y="12132"/>
                  </a:lnTo>
                  <a:cubicBezTo>
                    <a:pt x="18085" y="11887"/>
                    <a:pt x="17621" y="11762"/>
                    <a:pt x="17107" y="11762"/>
                  </a:cubicBezTo>
                  <a:cubicBezTo>
                    <a:pt x="16525" y="11762"/>
                    <a:pt x="15878" y="11923"/>
                    <a:pt x="15264" y="12252"/>
                  </a:cubicBezTo>
                  <a:cubicBezTo>
                    <a:pt x="13811" y="13037"/>
                    <a:pt x="13061" y="14514"/>
                    <a:pt x="13609" y="15514"/>
                  </a:cubicBezTo>
                  <a:cubicBezTo>
                    <a:pt x="13930" y="16095"/>
                    <a:pt x="14601" y="16393"/>
                    <a:pt x="15391" y="16393"/>
                  </a:cubicBezTo>
                  <a:cubicBezTo>
                    <a:pt x="15977" y="16393"/>
                    <a:pt x="16629" y="16229"/>
                    <a:pt x="17252" y="15895"/>
                  </a:cubicBezTo>
                  <a:cubicBezTo>
                    <a:pt x="17931" y="15538"/>
                    <a:pt x="18372" y="15050"/>
                    <a:pt x="18788" y="14430"/>
                  </a:cubicBezTo>
                  <a:cubicBezTo>
                    <a:pt x="19205" y="13799"/>
                    <a:pt x="19181" y="13240"/>
                    <a:pt x="19181" y="12502"/>
                  </a:cubicBezTo>
                  <a:cubicBezTo>
                    <a:pt x="19145" y="12049"/>
                    <a:pt x="19145" y="11585"/>
                    <a:pt x="19145" y="11120"/>
                  </a:cubicBezTo>
                  <a:lnTo>
                    <a:pt x="19145" y="4143"/>
                  </a:lnTo>
                  <a:lnTo>
                    <a:pt x="19145" y="2548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5"/>
            <p:cNvSpPr/>
            <p:nvPr/>
          </p:nvSpPr>
          <p:spPr>
            <a:xfrm>
              <a:off x="7935925" y="2013457"/>
              <a:ext cx="418607" cy="545504"/>
            </a:xfrm>
            <a:custGeom>
              <a:avLst/>
              <a:gdLst/>
              <a:ahLst/>
              <a:cxnLst/>
              <a:rect l="l" t="t" r="r" b="b"/>
              <a:pathLst>
                <a:path w="10919" h="14229" extrusionOk="0">
                  <a:moveTo>
                    <a:pt x="4680" y="0"/>
                  </a:moveTo>
                  <a:lnTo>
                    <a:pt x="4680" y="10525"/>
                  </a:lnTo>
                  <a:cubicBezTo>
                    <a:pt x="4376" y="10317"/>
                    <a:pt x="3971" y="10207"/>
                    <a:pt x="3521" y="10207"/>
                  </a:cubicBezTo>
                  <a:cubicBezTo>
                    <a:pt x="3020" y="10207"/>
                    <a:pt x="2463" y="10344"/>
                    <a:pt x="1930" y="10633"/>
                  </a:cubicBezTo>
                  <a:cubicBezTo>
                    <a:pt x="656" y="11311"/>
                    <a:pt x="1" y="12585"/>
                    <a:pt x="477" y="13454"/>
                  </a:cubicBezTo>
                  <a:cubicBezTo>
                    <a:pt x="752" y="13962"/>
                    <a:pt x="1339" y="14229"/>
                    <a:pt x="2029" y="14229"/>
                  </a:cubicBezTo>
                  <a:cubicBezTo>
                    <a:pt x="2536" y="14229"/>
                    <a:pt x="3098" y="14085"/>
                    <a:pt x="3632" y="13788"/>
                  </a:cubicBezTo>
                  <a:cubicBezTo>
                    <a:pt x="4216" y="13478"/>
                    <a:pt x="4609" y="13038"/>
                    <a:pt x="4966" y="12502"/>
                  </a:cubicBezTo>
                  <a:cubicBezTo>
                    <a:pt x="5323" y="11954"/>
                    <a:pt x="5311" y="11478"/>
                    <a:pt x="5311" y="10835"/>
                  </a:cubicBezTo>
                  <a:lnTo>
                    <a:pt x="5311" y="9632"/>
                  </a:lnTo>
                  <a:lnTo>
                    <a:pt x="5299" y="4084"/>
                  </a:lnTo>
                  <a:lnTo>
                    <a:pt x="5299" y="4084"/>
                  </a:lnTo>
                  <a:cubicBezTo>
                    <a:pt x="6585" y="4251"/>
                    <a:pt x="7288" y="5060"/>
                    <a:pt x="8454" y="6370"/>
                  </a:cubicBezTo>
                  <a:cubicBezTo>
                    <a:pt x="9752" y="7823"/>
                    <a:pt x="9502" y="12609"/>
                    <a:pt x="9502" y="12609"/>
                  </a:cubicBezTo>
                  <a:cubicBezTo>
                    <a:pt x="10895" y="8811"/>
                    <a:pt x="10919" y="4620"/>
                    <a:pt x="8038" y="3024"/>
                  </a:cubicBezTo>
                  <a:cubicBezTo>
                    <a:pt x="5895" y="1846"/>
                    <a:pt x="5418" y="762"/>
                    <a:pt x="5323" y="286"/>
                  </a:cubicBezTo>
                  <a:lnTo>
                    <a:pt x="5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5"/>
            <p:cNvSpPr/>
            <p:nvPr/>
          </p:nvSpPr>
          <p:spPr>
            <a:xfrm>
              <a:off x="7338350" y="1719414"/>
              <a:ext cx="207420" cy="555389"/>
            </a:xfrm>
            <a:custGeom>
              <a:avLst/>
              <a:gdLst/>
              <a:ahLst/>
              <a:cxnLst/>
              <a:rect l="l" t="t" r="r" b="b"/>
              <a:pathLst>
                <a:path w="5180" h="13870" extrusionOk="0">
                  <a:moveTo>
                    <a:pt x="3998" y="10628"/>
                  </a:moveTo>
                  <a:cubicBezTo>
                    <a:pt x="4366" y="10628"/>
                    <a:pt x="4638" y="10728"/>
                    <a:pt x="4739" y="10931"/>
                  </a:cubicBezTo>
                  <a:cubicBezTo>
                    <a:pt x="4966" y="11395"/>
                    <a:pt x="4263" y="12205"/>
                    <a:pt x="3168" y="12740"/>
                  </a:cubicBezTo>
                  <a:cubicBezTo>
                    <a:pt x="2575" y="13034"/>
                    <a:pt x="1985" y="13184"/>
                    <a:pt x="1534" y="13184"/>
                  </a:cubicBezTo>
                  <a:cubicBezTo>
                    <a:pt x="1161" y="13184"/>
                    <a:pt x="882" y="13082"/>
                    <a:pt x="775" y="12871"/>
                  </a:cubicBezTo>
                  <a:cubicBezTo>
                    <a:pt x="548" y="12407"/>
                    <a:pt x="1251" y="11609"/>
                    <a:pt x="2346" y="11074"/>
                  </a:cubicBezTo>
                  <a:cubicBezTo>
                    <a:pt x="2950" y="10778"/>
                    <a:pt x="3546" y="10628"/>
                    <a:pt x="3998" y="10628"/>
                  </a:cubicBezTo>
                  <a:close/>
                  <a:moveTo>
                    <a:pt x="4549" y="1"/>
                  </a:moveTo>
                  <a:lnTo>
                    <a:pt x="4549" y="10252"/>
                  </a:lnTo>
                  <a:cubicBezTo>
                    <a:pt x="4254" y="10041"/>
                    <a:pt x="3864" y="9933"/>
                    <a:pt x="3432" y="9933"/>
                  </a:cubicBezTo>
                  <a:cubicBezTo>
                    <a:pt x="2938" y="9933"/>
                    <a:pt x="2391" y="10074"/>
                    <a:pt x="1870" y="10359"/>
                  </a:cubicBezTo>
                  <a:cubicBezTo>
                    <a:pt x="632" y="11026"/>
                    <a:pt x="1" y="12264"/>
                    <a:pt x="465" y="13121"/>
                  </a:cubicBezTo>
                  <a:cubicBezTo>
                    <a:pt x="735" y="13612"/>
                    <a:pt x="1316" y="13870"/>
                    <a:pt x="1997" y="13870"/>
                  </a:cubicBezTo>
                  <a:cubicBezTo>
                    <a:pt x="2490" y="13870"/>
                    <a:pt x="3034" y="13735"/>
                    <a:pt x="3549" y="13455"/>
                  </a:cubicBezTo>
                  <a:cubicBezTo>
                    <a:pt x="4513" y="12931"/>
                    <a:pt x="5097" y="12062"/>
                    <a:pt x="5097" y="11312"/>
                  </a:cubicBezTo>
                  <a:lnTo>
                    <a:pt x="5180" y="11312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45B76632-8DFB-9053-392E-21464C7B3F21}"/>
              </a:ext>
            </a:extLst>
          </p:cNvPr>
          <p:cNvSpPr txBox="1"/>
          <p:nvPr/>
        </p:nvSpPr>
        <p:spPr>
          <a:xfrm>
            <a:off x="3399183" y="1340954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Nunito Sans"/>
              </a:rPr>
              <a:t>-</a:t>
            </a:r>
            <a:r>
              <a:rPr lang="en-US" sz="1600" err="1">
                <a:solidFill>
                  <a:schemeClr val="accent4">
                    <a:lumMod val="25000"/>
                  </a:schemeClr>
                </a:solidFill>
                <a:latin typeface="Nunito Sans"/>
              </a:rPr>
              <a:t>špatný</a:t>
            </a:r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Nunito Sans"/>
              </a:rPr>
              <a:t> </a:t>
            </a:r>
            <a:r>
              <a:rPr lang="en-US" sz="1600" err="1">
                <a:solidFill>
                  <a:schemeClr val="accent4">
                    <a:lumMod val="25000"/>
                  </a:schemeClr>
                </a:solidFill>
                <a:latin typeface="Nunito Sans"/>
              </a:rPr>
              <a:t>zdravotní</a:t>
            </a:r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Nunito Sans"/>
              </a:rPr>
              <a:t> </a:t>
            </a:r>
            <a:r>
              <a:rPr lang="en-US" sz="1600" err="1">
                <a:solidFill>
                  <a:schemeClr val="accent4">
                    <a:lumMod val="25000"/>
                  </a:schemeClr>
                </a:solidFill>
                <a:latin typeface="Nunito Sans"/>
              </a:rPr>
              <a:t>stav</a:t>
            </a:r>
            <a:endParaRPr lang="en-US" sz="1600">
              <a:solidFill>
                <a:schemeClr val="accent4">
                  <a:lumMod val="25000"/>
                </a:schemeClr>
              </a:solidFill>
              <a:latin typeface="Nunito Sans"/>
            </a:endParaRPr>
          </a:p>
          <a:p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Nunito Sans"/>
              </a:rPr>
              <a:t>-1874 </a:t>
            </a:r>
            <a:r>
              <a:rPr lang="en-US" sz="1600" err="1">
                <a:solidFill>
                  <a:schemeClr val="accent4">
                    <a:lumMod val="25000"/>
                  </a:schemeClr>
                </a:solidFill>
                <a:latin typeface="Nunito Sans"/>
              </a:rPr>
              <a:t>ohluchl</a:t>
            </a:r>
            <a:endParaRPr lang="en-US" sz="1600">
              <a:solidFill>
                <a:schemeClr val="accent4">
                  <a:lumMod val="25000"/>
                </a:schemeClr>
              </a:solidFill>
              <a:latin typeface="Nunito Sans"/>
            </a:endParaRPr>
          </a:p>
          <a:p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Nunito Sans"/>
              </a:rPr>
              <a:t>-</a:t>
            </a:r>
            <a:r>
              <a:rPr lang="en-US" sz="1600" err="1">
                <a:solidFill>
                  <a:schemeClr val="accent4">
                    <a:lumMod val="25000"/>
                  </a:schemeClr>
                </a:solidFill>
                <a:latin typeface="Nunito Sans"/>
              </a:rPr>
              <a:t>vznikla</a:t>
            </a:r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Nunito Sans"/>
              </a:rPr>
              <a:t> Vltava</a:t>
            </a:r>
          </a:p>
          <a:p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Nunito Sans"/>
              </a:rPr>
              <a:t>-</a:t>
            </a:r>
            <a:r>
              <a:rPr lang="en-US" sz="1600" err="1">
                <a:solidFill>
                  <a:schemeClr val="accent4">
                    <a:lumMod val="25000"/>
                  </a:schemeClr>
                </a:solidFill>
                <a:latin typeface="Nunito Sans"/>
              </a:rPr>
              <a:t>halucinace</a:t>
            </a:r>
            <a:endParaRPr lang="en-US" sz="1600">
              <a:solidFill>
                <a:schemeClr val="accent4">
                  <a:lumMod val="25000"/>
                </a:schemeClr>
              </a:solidFill>
              <a:latin typeface="Nunito Sans"/>
            </a:endParaRPr>
          </a:p>
          <a:p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Nunito Sans"/>
              </a:rPr>
              <a:t>-12.5. 1884 </a:t>
            </a:r>
            <a:r>
              <a:rPr lang="en-US" sz="1600" err="1">
                <a:solidFill>
                  <a:schemeClr val="accent4">
                    <a:lumMod val="25000"/>
                  </a:schemeClr>
                </a:solidFill>
                <a:latin typeface="Nunito Sans"/>
              </a:rPr>
              <a:t>smrt</a:t>
            </a:r>
            <a:endParaRPr lang="en-US" sz="1600">
              <a:solidFill>
                <a:schemeClr val="accent4">
                  <a:lumMod val="25000"/>
                </a:schemeClr>
              </a:solidFill>
              <a:latin typeface="Nunito Sans"/>
            </a:endParaRPr>
          </a:p>
          <a:p>
            <a:r>
              <a:rPr lang="en-US" sz="1600">
                <a:solidFill>
                  <a:schemeClr val="accent4">
                    <a:lumMod val="25000"/>
                  </a:schemeClr>
                </a:solidFill>
                <a:latin typeface="Nunito Sans"/>
              </a:rPr>
              <a:t>-pohřeb na Vyšehradě</a:t>
            </a:r>
            <a:endParaRPr lang="en-US" sz="1600" dirty="0">
              <a:solidFill>
                <a:schemeClr val="accent4">
                  <a:lumMod val="25000"/>
                </a:schemeClr>
              </a:solidFill>
              <a:latin typeface="Nunito Sans"/>
            </a:endParaRPr>
          </a:p>
        </p:txBody>
      </p:sp>
      <p:pic>
        <p:nvPicPr>
          <p:cNvPr id="3" name="Obrázek 2" descr="Bedrich Smetana Biography - Facts, Childhood, Family Life &amp; Achievements">
            <a:extLst>
              <a:ext uri="{FF2B5EF4-FFF2-40B4-BE49-F238E27FC236}">
                <a16:creationId xmlns:a16="http://schemas.microsoft.com/office/drawing/2014/main" id="{7228588C-0BC7-3609-B789-E98219EE1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4" y="821531"/>
            <a:ext cx="2814637" cy="2357437"/>
          </a:xfrm>
          <a:prstGeom prst="rect">
            <a:avLst/>
          </a:prstGeom>
        </p:spPr>
      </p:pic>
      <p:pic>
        <p:nvPicPr>
          <p:cNvPr id="4" name="Obrázek 3" descr="Obsah obrázku Lidská tvář, portrét, černobílá, Lidské vousy&#10;&#10;Popis se vygeneroval automaticky.">
            <a:extLst>
              <a:ext uri="{FF2B5EF4-FFF2-40B4-BE49-F238E27FC236}">
                <a16:creationId xmlns:a16="http://schemas.microsoft.com/office/drawing/2014/main" id="{91614670-6C15-6176-A893-44AA37B4D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531" y="2975928"/>
            <a:ext cx="2914650" cy="16659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3"/>
          <p:cNvSpPr txBox="1">
            <a:spLocks noGrp="1"/>
          </p:cNvSpPr>
          <p:nvPr>
            <p:ph type="subTitle" idx="4"/>
          </p:nvPr>
        </p:nvSpPr>
        <p:spPr>
          <a:xfrm>
            <a:off x="1780600" y="3280932"/>
            <a:ext cx="2968082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bg2"/>
                </a:solidFill>
              </a:rPr>
              <a:t>že kvůli nedovolenému hudebnímu vystoupení byla Bedřichova známka z chování o stupeň snížena?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27" name="Google Shape;727;p43"/>
          <p:cNvSpPr txBox="1">
            <a:spLocks noGrp="1"/>
          </p:cNvSpPr>
          <p:nvPr>
            <p:ph type="subTitle" idx="6"/>
          </p:nvPr>
        </p:nvSpPr>
        <p:spPr>
          <a:xfrm>
            <a:off x="5877291" y="1944544"/>
            <a:ext cx="25464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bg2"/>
                </a:solidFill>
              </a:rPr>
              <a:t>že Bedřichovy umřely 3 dcery (z 6) a manželka?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29" name="Google Shape;729;p43"/>
          <p:cNvSpPr txBox="1">
            <a:spLocks noGrp="1"/>
          </p:cNvSpPr>
          <p:nvPr>
            <p:ph type="subTitle" idx="8"/>
          </p:nvPr>
        </p:nvSpPr>
        <p:spPr>
          <a:xfrm>
            <a:off x="5897417" y="3427896"/>
            <a:ext cx="25464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bg2"/>
                </a:solidFill>
              </a:rPr>
              <a:t>že Bedřich rád hrál šachy a chodil na hony?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31" name="Google Shape;731;p43"/>
          <p:cNvSpPr txBox="1">
            <a:spLocks noGrp="1"/>
          </p:cNvSpPr>
          <p:nvPr>
            <p:ph type="subTitle" idx="2"/>
          </p:nvPr>
        </p:nvSpPr>
        <p:spPr>
          <a:xfrm>
            <a:off x="1717184" y="1894049"/>
            <a:ext cx="3146101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bg2"/>
                </a:solidFill>
              </a:rPr>
              <a:t>že Bedřich musel opakovat sekundu na gymnáziu, kvůli špatným studijním výsledkům?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bg2"/>
                </a:solidFill>
              </a:rPr>
              <a:t>(a o rok později propadl až do primy)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32" name="Google Shape;732;p43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Věděli jste…?</a:t>
            </a:r>
            <a:endParaRPr dirty="0"/>
          </a:p>
        </p:txBody>
      </p:sp>
      <p:grpSp>
        <p:nvGrpSpPr>
          <p:cNvPr id="733" name="Google Shape;733;p43"/>
          <p:cNvGrpSpPr/>
          <p:nvPr/>
        </p:nvGrpSpPr>
        <p:grpSpPr>
          <a:xfrm>
            <a:off x="720301" y="1792072"/>
            <a:ext cx="982235" cy="982235"/>
            <a:chOff x="713400" y="1979375"/>
            <a:chExt cx="1184700" cy="1184700"/>
          </a:xfrm>
        </p:grpSpPr>
        <p:sp>
          <p:nvSpPr>
            <p:cNvPr id="734" name="Google Shape;734;p43"/>
            <p:cNvSpPr/>
            <p:nvPr/>
          </p:nvSpPr>
          <p:spPr>
            <a:xfrm>
              <a:off x="713400" y="1979375"/>
              <a:ext cx="1184700" cy="1184700"/>
            </a:xfrm>
            <a:prstGeom prst="star12">
              <a:avLst>
                <a:gd name="adj" fmla="val 31853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3"/>
            <p:cNvSpPr/>
            <p:nvPr/>
          </p:nvSpPr>
          <p:spPr>
            <a:xfrm>
              <a:off x="1169263" y="2393863"/>
              <a:ext cx="272975" cy="355725"/>
            </a:xfrm>
            <a:custGeom>
              <a:avLst/>
              <a:gdLst/>
              <a:ahLst/>
              <a:cxnLst/>
              <a:rect l="l" t="t" r="r" b="b"/>
              <a:pathLst>
                <a:path w="10919" h="14229" extrusionOk="0">
                  <a:moveTo>
                    <a:pt x="4680" y="0"/>
                  </a:moveTo>
                  <a:lnTo>
                    <a:pt x="4680" y="10525"/>
                  </a:lnTo>
                  <a:cubicBezTo>
                    <a:pt x="4376" y="10317"/>
                    <a:pt x="3971" y="10207"/>
                    <a:pt x="3521" y="10207"/>
                  </a:cubicBezTo>
                  <a:cubicBezTo>
                    <a:pt x="3020" y="10207"/>
                    <a:pt x="2463" y="10344"/>
                    <a:pt x="1930" y="10633"/>
                  </a:cubicBezTo>
                  <a:cubicBezTo>
                    <a:pt x="656" y="11311"/>
                    <a:pt x="1" y="12585"/>
                    <a:pt x="477" y="13454"/>
                  </a:cubicBezTo>
                  <a:cubicBezTo>
                    <a:pt x="752" y="13962"/>
                    <a:pt x="1339" y="14229"/>
                    <a:pt x="2029" y="14229"/>
                  </a:cubicBezTo>
                  <a:cubicBezTo>
                    <a:pt x="2536" y="14229"/>
                    <a:pt x="3098" y="14085"/>
                    <a:pt x="3632" y="13788"/>
                  </a:cubicBezTo>
                  <a:cubicBezTo>
                    <a:pt x="4216" y="13478"/>
                    <a:pt x="4609" y="13038"/>
                    <a:pt x="4966" y="12502"/>
                  </a:cubicBezTo>
                  <a:cubicBezTo>
                    <a:pt x="5323" y="11954"/>
                    <a:pt x="5311" y="11478"/>
                    <a:pt x="5311" y="10835"/>
                  </a:cubicBezTo>
                  <a:lnTo>
                    <a:pt x="5311" y="9632"/>
                  </a:lnTo>
                  <a:lnTo>
                    <a:pt x="5299" y="4084"/>
                  </a:lnTo>
                  <a:lnTo>
                    <a:pt x="5299" y="4084"/>
                  </a:lnTo>
                  <a:cubicBezTo>
                    <a:pt x="6585" y="4251"/>
                    <a:pt x="7288" y="5060"/>
                    <a:pt x="8454" y="6370"/>
                  </a:cubicBezTo>
                  <a:cubicBezTo>
                    <a:pt x="9752" y="7823"/>
                    <a:pt x="9502" y="12609"/>
                    <a:pt x="9502" y="12609"/>
                  </a:cubicBezTo>
                  <a:cubicBezTo>
                    <a:pt x="10895" y="8811"/>
                    <a:pt x="10919" y="4620"/>
                    <a:pt x="8038" y="3024"/>
                  </a:cubicBezTo>
                  <a:cubicBezTo>
                    <a:pt x="5895" y="1846"/>
                    <a:pt x="5418" y="762"/>
                    <a:pt x="5323" y="286"/>
                  </a:cubicBezTo>
                  <a:lnTo>
                    <a:pt x="5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43"/>
          <p:cNvSpPr/>
          <p:nvPr/>
        </p:nvSpPr>
        <p:spPr>
          <a:xfrm>
            <a:off x="720301" y="3237797"/>
            <a:ext cx="982200" cy="982200"/>
          </a:xfrm>
          <a:prstGeom prst="star12">
            <a:avLst>
              <a:gd name="adj" fmla="val 31853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3"/>
          <p:cNvSpPr/>
          <p:nvPr/>
        </p:nvSpPr>
        <p:spPr>
          <a:xfrm>
            <a:off x="4748726" y="1792072"/>
            <a:ext cx="982200" cy="982200"/>
          </a:xfrm>
          <a:prstGeom prst="star12">
            <a:avLst>
              <a:gd name="adj" fmla="val 31853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3"/>
          <p:cNvSpPr/>
          <p:nvPr/>
        </p:nvSpPr>
        <p:spPr>
          <a:xfrm>
            <a:off x="4748726" y="3237797"/>
            <a:ext cx="982235" cy="982235"/>
          </a:xfrm>
          <a:prstGeom prst="star12">
            <a:avLst>
              <a:gd name="adj" fmla="val 31853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3"/>
          <p:cNvSpPr/>
          <p:nvPr/>
        </p:nvSpPr>
        <p:spPr>
          <a:xfrm>
            <a:off x="1112907" y="3576343"/>
            <a:ext cx="197023" cy="305108"/>
          </a:xfrm>
          <a:custGeom>
            <a:avLst/>
            <a:gdLst/>
            <a:ahLst/>
            <a:cxnLst/>
            <a:rect l="l" t="t" r="r" b="b"/>
            <a:pathLst>
              <a:path w="10990" h="17019" extrusionOk="0">
                <a:moveTo>
                  <a:pt x="5221" y="3773"/>
                </a:moveTo>
                <a:cubicBezTo>
                  <a:pt x="6399" y="3773"/>
                  <a:pt x="7167" y="4420"/>
                  <a:pt x="8442" y="5453"/>
                </a:cubicBezTo>
                <a:cubicBezTo>
                  <a:pt x="9180" y="6049"/>
                  <a:pt x="9656" y="7549"/>
                  <a:pt x="9954" y="8859"/>
                </a:cubicBezTo>
                <a:cubicBezTo>
                  <a:pt x="9442" y="7799"/>
                  <a:pt x="8656" y="6954"/>
                  <a:pt x="7525" y="6537"/>
                </a:cubicBezTo>
                <a:cubicBezTo>
                  <a:pt x="6227" y="6073"/>
                  <a:pt x="5501" y="5561"/>
                  <a:pt x="5072" y="5108"/>
                </a:cubicBezTo>
                <a:cubicBezTo>
                  <a:pt x="5037" y="4799"/>
                  <a:pt x="5001" y="4489"/>
                  <a:pt x="4965" y="4156"/>
                </a:cubicBezTo>
                <a:cubicBezTo>
                  <a:pt x="4953" y="4037"/>
                  <a:pt x="4941" y="3917"/>
                  <a:pt x="4918" y="3787"/>
                </a:cubicBezTo>
                <a:cubicBezTo>
                  <a:pt x="5022" y="3777"/>
                  <a:pt x="5123" y="3773"/>
                  <a:pt x="5221" y="3773"/>
                </a:cubicBezTo>
                <a:close/>
                <a:moveTo>
                  <a:pt x="4489" y="0"/>
                </a:moveTo>
                <a:lnTo>
                  <a:pt x="3751" y="96"/>
                </a:lnTo>
                <a:lnTo>
                  <a:pt x="5144" y="12347"/>
                </a:lnTo>
                <a:cubicBezTo>
                  <a:pt x="4842" y="12181"/>
                  <a:pt x="4482" y="12099"/>
                  <a:pt x="4092" y="12099"/>
                </a:cubicBezTo>
                <a:cubicBezTo>
                  <a:pt x="3419" y="12099"/>
                  <a:pt x="2658" y="12345"/>
                  <a:pt x="1965" y="12835"/>
                </a:cubicBezTo>
                <a:cubicBezTo>
                  <a:pt x="572" y="13800"/>
                  <a:pt x="0" y="15359"/>
                  <a:pt x="667" y="16312"/>
                </a:cubicBezTo>
                <a:cubicBezTo>
                  <a:pt x="997" y="16784"/>
                  <a:pt x="1573" y="17019"/>
                  <a:pt x="2239" y="17019"/>
                </a:cubicBezTo>
                <a:cubicBezTo>
                  <a:pt x="2918" y="17019"/>
                  <a:pt x="3691" y="16775"/>
                  <a:pt x="4394" y="16288"/>
                </a:cubicBezTo>
                <a:cubicBezTo>
                  <a:pt x="5013" y="15836"/>
                  <a:pt x="5418" y="15300"/>
                  <a:pt x="5763" y="14621"/>
                </a:cubicBezTo>
                <a:cubicBezTo>
                  <a:pt x="6096" y="13931"/>
                  <a:pt x="6013" y="13383"/>
                  <a:pt x="5930" y="12621"/>
                </a:cubicBezTo>
                <a:cubicBezTo>
                  <a:pt x="5882" y="12169"/>
                  <a:pt x="5834" y="11680"/>
                  <a:pt x="5775" y="11228"/>
                </a:cubicBezTo>
                <a:cubicBezTo>
                  <a:pt x="5656" y="10121"/>
                  <a:pt x="5513" y="9025"/>
                  <a:pt x="5394" y="7930"/>
                </a:cubicBezTo>
                <a:lnTo>
                  <a:pt x="5394" y="7930"/>
                </a:lnTo>
                <a:cubicBezTo>
                  <a:pt x="6489" y="8001"/>
                  <a:pt x="7227" y="8632"/>
                  <a:pt x="8430" y="9621"/>
                </a:cubicBezTo>
                <a:cubicBezTo>
                  <a:pt x="9859" y="10775"/>
                  <a:pt x="10359" y="15336"/>
                  <a:pt x="10359" y="15336"/>
                </a:cubicBezTo>
                <a:cubicBezTo>
                  <a:pt x="10680" y="13681"/>
                  <a:pt x="10740" y="12002"/>
                  <a:pt x="10478" y="10537"/>
                </a:cubicBezTo>
                <a:cubicBezTo>
                  <a:pt x="10990" y="6965"/>
                  <a:pt x="10299" y="3417"/>
                  <a:pt x="7525" y="2417"/>
                </a:cubicBezTo>
                <a:cubicBezTo>
                  <a:pt x="4584" y="1358"/>
                  <a:pt x="4489" y="0"/>
                  <a:pt x="44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43"/>
          <p:cNvGrpSpPr/>
          <p:nvPr/>
        </p:nvGrpSpPr>
        <p:grpSpPr>
          <a:xfrm>
            <a:off x="5141308" y="3614622"/>
            <a:ext cx="197027" cy="228924"/>
            <a:chOff x="-2327975" y="4306900"/>
            <a:chExt cx="292325" cy="339650"/>
          </a:xfrm>
        </p:grpSpPr>
        <p:sp>
          <p:nvSpPr>
            <p:cNvPr id="741" name="Google Shape;741;p43"/>
            <p:cNvSpPr/>
            <p:nvPr/>
          </p:nvSpPr>
          <p:spPr>
            <a:xfrm>
              <a:off x="-2083300" y="4344125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77"/>
                    <a:pt x="429" y="1905"/>
                    <a:pt x="953" y="1905"/>
                  </a:cubicBezTo>
                  <a:cubicBezTo>
                    <a:pt x="1477" y="1905"/>
                    <a:pt x="1905" y="1477"/>
                    <a:pt x="1905" y="953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-2083300" y="444205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77"/>
                    <a:pt x="429" y="1905"/>
                    <a:pt x="953" y="1905"/>
                  </a:cubicBezTo>
                  <a:cubicBezTo>
                    <a:pt x="1477" y="1905"/>
                    <a:pt x="1905" y="1477"/>
                    <a:pt x="1905" y="953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-2327975" y="4306900"/>
              <a:ext cx="249150" cy="339650"/>
            </a:xfrm>
            <a:custGeom>
              <a:avLst/>
              <a:gdLst/>
              <a:ahLst/>
              <a:cxnLst/>
              <a:rect l="l" t="t" r="r" b="b"/>
              <a:pathLst>
                <a:path w="9966" h="13586" extrusionOk="0">
                  <a:moveTo>
                    <a:pt x="3971" y="0"/>
                  </a:moveTo>
                  <a:cubicBezTo>
                    <a:pt x="3938" y="0"/>
                    <a:pt x="3904" y="1"/>
                    <a:pt x="3870" y="1"/>
                  </a:cubicBezTo>
                  <a:cubicBezTo>
                    <a:pt x="3870" y="1"/>
                    <a:pt x="250" y="394"/>
                    <a:pt x="548" y="3847"/>
                  </a:cubicBezTo>
                  <a:cubicBezTo>
                    <a:pt x="548" y="4751"/>
                    <a:pt x="1286" y="5490"/>
                    <a:pt x="2203" y="5490"/>
                  </a:cubicBezTo>
                  <a:cubicBezTo>
                    <a:pt x="3108" y="5490"/>
                    <a:pt x="3846" y="4751"/>
                    <a:pt x="3846" y="3847"/>
                  </a:cubicBezTo>
                  <a:cubicBezTo>
                    <a:pt x="3846" y="3108"/>
                    <a:pt x="3370" y="2489"/>
                    <a:pt x="2703" y="2275"/>
                  </a:cubicBezTo>
                  <a:cubicBezTo>
                    <a:pt x="2703" y="2275"/>
                    <a:pt x="3484" y="1649"/>
                    <a:pt x="4395" y="1649"/>
                  </a:cubicBezTo>
                  <a:cubicBezTo>
                    <a:pt x="4977" y="1649"/>
                    <a:pt x="5612" y="1904"/>
                    <a:pt x="6132" y="2739"/>
                  </a:cubicBezTo>
                  <a:cubicBezTo>
                    <a:pt x="7452" y="4892"/>
                    <a:pt x="6217" y="10100"/>
                    <a:pt x="16" y="13577"/>
                  </a:cubicBezTo>
                  <a:lnTo>
                    <a:pt x="16" y="13577"/>
                  </a:lnTo>
                  <a:cubicBezTo>
                    <a:pt x="109" y="13530"/>
                    <a:pt x="285" y="13522"/>
                    <a:pt x="473" y="13522"/>
                  </a:cubicBezTo>
                  <a:cubicBezTo>
                    <a:pt x="578" y="13522"/>
                    <a:pt x="686" y="13524"/>
                    <a:pt x="786" y="13524"/>
                  </a:cubicBezTo>
                  <a:cubicBezTo>
                    <a:pt x="910" y="13524"/>
                    <a:pt x="1021" y="13520"/>
                    <a:pt x="1096" y="13503"/>
                  </a:cubicBezTo>
                  <a:cubicBezTo>
                    <a:pt x="2215" y="13264"/>
                    <a:pt x="3251" y="12621"/>
                    <a:pt x="4144" y="11943"/>
                  </a:cubicBezTo>
                  <a:cubicBezTo>
                    <a:pt x="6965" y="9812"/>
                    <a:pt x="9966" y="7204"/>
                    <a:pt x="9085" y="3263"/>
                  </a:cubicBezTo>
                  <a:cubicBezTo>
                    <a:pt x="8592" y="799"/>
                    <a:pt x="6261" y="0"/>
                    <a:pt x="3971" y="0"/>
                  </a:cubicBezTo>
                  <a:close/>
                  <a:moveTo>
                    <a:pt x="16" y="13577"/>
                  </a:moveTo>
                  <a:lnTo>
                    <a:pt x="16" y="13577"/>
                  </a:lnTo>
                  <a:cubicBezTo>
                    <a:pt x="11" y="13580"/>
                    <a:pt x="5" y="13583"/>
                    <a:pt x="0" y="13586"/>
                  </a:cubicBezTo>
                  <a:cubicBezTo>
                    <a:pt x="6" y="13583"/>
                    <a:pt x="11" y="13580"/>
                    <a:pt x="16" y="13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43"/>
          <p:cNvSpPr/>
          <p:nvPr/>
        </p:nvSpPr>
        <p:spPr>
          <a:xfrm>
            <a:off x="5141329" y="2132147"/>
            <a:ext cx="197028" cy="302051"/>
          </a:xfrm>
          <a:custGeom>
            <a:avLst/>
            <a:gdLst/>
            <a:ahLst/>
            <a:cxnLst/>
            <a:rect l="l" t="t" r="r" b="b"/>
            <a:pathLst>
              <a:path w="6478" h="9931" extrusionOk="0">
                <a:moveTo>
                  <a:pt x="5941" y="0"/>
                </a:moveTo>
                <a:cubicBezTo>
                  <a:pt x="5715" y="643"/>
                  <a:pt x="5465" y="1310"/>
                  <a:pt x="5025" y="1858"/>
                </a:cubicBezTo>
                <a:cubicBezTo>
                  <a:pt x="4810" y="2155"/>
                  <a:pt x="4548" y="2417"/>
                  <a:pt x="4251" y="2632"/>
                </a:cubicBezTo>
                <a:cubicBezTo>
                  <a:pt x="4120" y="2739"/>
                  <a:pt x="3977" y="2846"/>
                  <a:pt x="3810" y="2929"/>
                </a:cubicBezTo>
                <a:cubicBezTo>
                  <a:pt x="3739" y="2977"/>
                  <a:pt x="3655" y="3025"/>
                  <a:pt x="3572" y="3048"/>
                </a:cubicBezTo>
                <a:cubicBezTo>
                  <a:pt x="3527" y="3071"/>
                  <a:pt x="3372" y="3105"/>
                  <a:pt x="3338" y="3150"/>
                </a:cubicBezTo>
                <a:lnTo>
                  <a:pt x="3338" y="3150"/>
                </a:lnTo>
                <a:cubicBezTo>
                  <a:pt x="3502" y="2889"/>
                  <a:pt x="3596" y="2558"/>
                  <a:pt x="3596" y="2215"/>
                </a:cubicBezTo>
                <a:cubicBezTo>
                  <a:pt x="3596" y="1227"/>
                  <a:pt x="2798" y="417"/>
                  <a:pt x="1798" y="417"/>
                </a:cubicBezTo>
                <a:cubicBezTo>
                  <a:pt x="798" y="417"/>
                  <a:pt x="0" y="1227"/>
                  <a:pt x="0" y="2215"/>
                </a:cubicBezTo>
                <a:cubicBezTo>
                  <a:pt x="0" y="3215"/>
                  <a:pt x="798" y="4025"/>
                  <a:pt x="1798" y="4025"/>
                </a:cubicBezTo>
                <a:cubicBezTo>
                  <a:pt x="2858" y="4025"/>
                  <a:pt x="3941" y="3644"/>
                  <a:pt x="4751" y="2965"/>
                </a:cubicBezTo>
                <a:lnTo>
                  <a:pt x="4751" y="2965"/>
                </a:lnTo>
                <a:lnTo>
                  <a:pt x="2048" y="9704"/>
                </a:lnTo>
                <a:lnTo>
                  <a:pt x="2584" y="9930"/>
                </a:lnTo>
                <a:lnTo>
                  <a:pt x="6477" y="227"/>
                </a:lnTo>
                <a:lnTo>
                  <a:pt x="59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3"/>
          <p:cNvSpPr/>
          <p:nvPr/>
        </p:nvSpPr>
        <p:spPr>
          <a:xfrm>
            <a:off x="582123" y="749328"/>
            <a:ext cx="353900" cy="302059"/>
          </a:xfrm>
          <a:custGeom>
            <a:avLst/>
            <a:gdLst/>
            <a:ahLst/>
            <a:cxnLst/>
            <a:rect l="l" t="t" r="r" b="b"/>
            <a:pathLst>
              <a:path w="19205" h="16394" extrusionOk="0">
                <a:moveTo>
                  <a:pt x="5370" y="0"/>
                </a:moveTo>
                <a:lnTo>
                  <a:pt x="5370" y="2548"/>
                </a:lnTo>
                <a:lnTo>
                  <a:pt x="5370" y="12132"/>
                </a:lnTo>
                <a:cubicBezTo>
                  <a:pt x="5018" y="11887"/>
                  <a:pt x="4554" y="11762"/>
                  <a:pt x="4042" y="11762"/>
                </a:cubicBezTo>
                <a:cubicBezTo>
                  <a:pt x="3460" y="11762"/>
                  <a:pt x="2816" y="11923"/>
                  <a:pt x="2203" y="12252"/>
                </a:cubicBezTo>
                <a:cubicBezTo>
                  <a:pt x="738" y="13037"/>
                  <a:pt x="0" y="14514"/>
                  <a:pt x="548" y="15514"/>
                </a:cubicBezTo>
                <a:cubicBezTo>
                  <a:pt x="862" y="16095"/>
                  <a:pt x="1530" y="16393"/>
                  <a:pt x="2322" y="16393"/>
                </a:cubicBezTo>
                <a:cubicBezTo>
                  <a:pt x="2908" y="16393"/>
                  <a:pt x="3563" y="16229"/>
                  <a:pt x="4191" y="15895"/>
                </a:cubicBezTo>
                <a:cubicBezTo>
                  <a:pt x="4858" y="15538"/>
                  <a:pt x="5310" y="15050"/>
                  <a:pt x="5727" y="14430"/>
                </a:cubicBezTo>
                <a:cubicBezTo>
                  <a:pt x="6144" y="13799"/>
                  <a:pt x="6108" y="13240"/>
                  <a:pt x="6108" y="12502"/>
                </a:cubicBezTo>
                <a:lnTo>
                  <a:pt x="6108" y="11120"/>
                </a:lnTo>
                <a:lnTo>
                  <a:pt x="6108" y="4143"/>
                </a:lnTo>
                <a:lnTo>
                  <a:pt x="6108" y="2548"/>
                </a:lnTo>
                <a:lnTo>
                  <a:pt x="18431" y="2548"/>
                </a:lnTo>
                <a:lnTo>
                  <a:pt x="18431" y="12132"/>
                </a:lnTo>
                <a:cubicBezTo>
                  <a:pt x="18085" y="11887"/>
                  <a:pt x="17621" y="11762"/>
                  <a:pt x="17107" y="11762"/>
                </a:cubicBezTo>
                <a:cubicBezTo>
                  <a:pt x="16525" y="11762"/>
                  <a:pt x="15878" y="11923"/>
                  <a:pt x="15264" y="12252"/>
                </a:cubicBezTo>
                <a:cubicBezTo>
                  <a:pt x="13811" y="13037"/>
                  <a:pt x="13061" y="14514"/>
                  <a:pt x="13609" y="15514"/>
                </a:cubicBezTo>
                <a:cubicBezTo>
                  <a:pt x="13930" y="16095"/>
                  <a:pt x="14601" y="16393"/>
                  <a:pt x="15391" y="16393"/>
                </a:cubicBezTo>
                <a:cubicBezTo>
                  <a:pt x="15977" y="16393"/>
                  <a:pt x="16629" y="16229"/>
                  <a:pt x="17252" y="15895"/>
                </a:cubicBezTo>
                <a:cubicBezTo>
                  <a:pt x="17931" y="15538"/>
                  <a:pt x="18372" y="15050"/>
                  <a:pt x="18788" y="14430"/>
                </a:cubicBezTo>
                <a:cubicBezTo>
                  <a:pt x="19205" y="13799"/>
                  <a:pt x="19181" y="13240"/>
                  <a:pt x="19181" y="12502"/>
                </a:cubicBezTo>
                <a:cubicBezTo>
                  <a:pt x="19145" y="12049"/>
                  <a:pt x="19145" y="11585"/>
                  <a:pt x="19145" y="11120"/>
                </a:cubicBezTo>
                <a:lnTo>
                  <a:pt x="19145" y="4143"/>
                </a:lnTo>
                <a:lnTo>
                  <a:pt x="19145" y="2548"/>
                </a:lnTo>
                <a:lnTo>
                  <a:pt x="19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3"/>
          <p:cNvSpPr/>
          <p:nvPr/>
        </p:nvSpPr>
        <p:spPr>
          <a:xfrm>
            <a:off x="1013699" y="422540"/>
            <a:ext cx="114462" cy="305097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43"/>
          <p:cNvGrpSpPr/>
          <p:nvPr/>
        </p:nvGrpSpPr>
        <p:grpSpPr>
          <a:xfrm>
            <a:off x="359836" y="683817"/>
            <a:ext cx="167327" cy="194484"/>
            <a:chOff x="-2327975" y="4306900"/>
            <a:chExt cx="292325" cy="339650"/>
          </a:xfrm>
        </p:grpSpPr>
        <p:sp>
          <p:nvSpPr>
            <p:cNvPr id="748" name="Google Shape;748;p43"/>
            <p:cNvSpPr/>
            <p:nvPr/>
          </p:nvSpPr>
          <p:spPr>
            <a:xfrm>
              <a:off x="-2083300" y="4344125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77"/>
                    <a:pt x="429" y="1905"/>
                    <a:pt x="953" y="1905"/>
                  </a:cubicBezTo>
                  <a:cubicBezTo>
                    <a:pt x="1477" y="1905"/>
                    <a:pt x="1905" y="1477"/>
                    <a:pt x="1905" y="953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-2083300" y="444205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77"/>
                    <a:pt x="429" y="1905"/>
                    <a:pt x="953" y="1905"/>
                  </a:cubicBezTo>
                  <a:cubicBezTo>
                    <a:pt x="1477" y="1905"/>
                    <a:pt x="1905" y="1477"/>
                    <a:pt x="1905" y="953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3"/>
            <p:cNvSpPr/>
            <p:nvPr/>
          </p:nvSpPr>
          <p:spPr>
            <a:xfrm>
              <a:off x="-2327975" y="4306900"/>
              <a:ext cx="249150" cy="339650"/>
            </a:xfrm>
            <a:custGeom>
              <a:avLst/>
              <a:gdLst/>
              <a:ahLst/>
              <a:cxnLst/>
              <a:rect l="l" t="t" r="r" b="b"/>
              <a:pathLst>
                <a:path w="9966" h="13586" extrusionOk="0">
                  <a:moveTo>
                    <a:pt x="3971" y="0"/>
                  </a:moveTo>
                  <a:cubicBezTo>
                    <a:pt x="3938" y="0"/>
                    <a:pt x="3904" y="1"/>
                    <a:pt x="3870" y="1"/>
                  </a:cubicBezTo>
                  <a:cubicBezTo>
                    <a:pt x="3870" y="1"/>
                    <a:pt x="250" y="394"/>
                    <a:pt x="548" y="3847"/>
                  </a:cubicBezTo>
                  <a:cubicBezTo>
                    <a:pt x="548" y="4751"/>
                    <a:pt x="1286" y="5490"/>
                    <a:pt x="2203" y="5490"/>
                  </a:cubicBezTo>
                  <a:cubicBezTo>
                    <a:pt x="3108" y="5490"/>
                    <a:pt x="3846" y="4751"/>
                    <a:pt x="3846" y="3847"/>
                  </a:cubicBezTo>
                  <a:cubicBezTo>
                    <a:pt x="3846" y="3108"/>
                    <a:pt x="3370" y="2489"/>
                    <a:pt x="2703" y="2275"/>
                  </a:cubicBezTo>
                  <a:cubicBezTo>
                    <a:pt x="2703" y="2275"/>
                    <a:pt x="3484" y="1649"/>
                    <a:pt x="4395" y="1649"/>
                  </a:cubicBezTo>
                  <a:cubicBezTo>
                    <a:pt x="4977" y="1649"/>
                    <a:pt x="5612" y="1904"/>
                    <a:pt x="6132" y="2739"/>
                  </a:cubicBezTo>
                  <a:cubicBezTo>
                    <a:pt x="7452" y="4892"/>
                    <a:pt x="6217" y="10100"/>
                    <a:pt x="16" y="13577"/>
                  </a:cubicBezTo>
                  <a:lnTo>
                    <a:pt x="16" y="13577"/>
                  </a:lnTo>
                  <a:cubicBezTo>
                    <a:pt x="109" y="13530"/>
                    <a:pt x="285" y="13522"/>
                    <a:pt x="473" y="13522"/>
                  </a:cubicBezTo>
                  <a:cubicBezTo>
                    <a:pt x="578" y="13522"/>
                    <a:pt x="686" y="13524"/>
                    <a:pt x="786" y="13524"/>
                  </a:cubicBezTo>
                  <a:cubicBezTo>
                    <a:pt x="910" y="13524"/>
                    <a:pt x="1021" y="13520"/>
                    <a:pt x="1096" y="13503"/>
                  </a:cubicBezTo>
                  <a:cubicBezTo>
                    <a:pt x="2215" y="13264"/>
                    <a:pt x="3251" y="12621"/>
                    <a:pt x="4144" y="11943"/>
                  </a:cubicBezTo>
                  <a:cubicBezTo>
                    <a:pt x="6965" y="9812"/>
                    <a:pt x="9966" y="7204"/>
                    <a:pt x="9085" y="3263"/>
                  </a:cubicBezTo>
                  <a:cubicBezTo>
                    <a:pt x="8592" y="799"/>
                    <a:pt x="6261" y="0"/>
                    <a:pt x="3971" y="0"/>
                  </a:cubicBezTo>
                  <a:close/>
                  <a:moveTo>
                    <a:pt x="16" y="13577"/>
                  </a:moveTo>
                  <a:lnTo>
                    <a:pt x="16" y="13577"/>
                  </a:lnTo>
                  <a:cubicBezTo>
                    <a:pt x="11" y="13580"/>
                    <a:pt x="5" y="13583"/>
                    <a:pt x="0" y="13586"/>
                  </a:cubicBezTo>
                  <a:cubicBezTo>
                    <a:pt x="6" y="13583"/>
                    <a:pt x="11" y="13580"/>
                    <a:pt x="16" y="13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43"/>
          <p:cNvSpPr/>
          <p:nvPr/>
        </p:nvSpPr>
        <p:spPr>
          <a:xfrm>
            <a:off x="8083129" y="470868"/>
            <a:ext cx="197033" cy="256762"/>
          </a:xfrm>
          <a:custGeom>
            <a:avLst/>
            <a:gdLst/>
            <a:ahLst/>
            <a:cxnLst/>
            <a:rect l="l" t="t" r="r" b="b"/>
            <a:pathLst>
              <a:path w="10919" h="14229" extrusionOk="0">
                <a:moveTo>
                  <a:pt x="4680" y="0"/>
                </a:moveTo>
                <a:lnTo>
                  <a:pt x="4680" y="10525"/>
                </a:lnTo>
                <a:cubicBezTo>
                  <a:pt x="4376" y="10317"/>
                  <a:pt x="3971" y="10207"/>
                  <a:pt x="3521" y="10207"/>
                </a:cubicBezTo>
                <a:cubicBezTo>
                  <a:pt x="3020" y="10207"/>
                  <a:pt x="2463" y="10344"/>
                  <a:pt x="1930" y="10633"/>
                </a:cubicBezTo>
                <a:cubicBezTo>
                  <a:pt x="656" y="11311"/>
                  <a:pt x="1" y="12585"/>
                  <a:pt x="477" y="13454"/>
                </a:cubicBezTo>
                <a:cubicBezTo>
                  <a:pt x="752" y="13962"/>
                  <a:pt x="1339" y="14229"/>
                  <a:pt x="2029" y="14229"/>
                </a:cubicBezTo>
                <a:cubicBezTo>
                  <a:pt x="2536" y="14229"/>
                  <a:pt x="3098" y="14085"/>
                  <a:pt x="3632" y="13788"/>
                </a:cubicBezTo>
                <a:cubicBezTo>
                  <a:pt x="4216" y="13478"/>
                  <a:pt x="4609" y="13038"/>
                  <a:pt x="4966" y="12502"/>
                </a:cubicBezTo>
                <a:cubicBezTo>
                  <a:pt x="5323" y="11954"/>
                  <a:pt x="5311" y="11478"/>
                  <a:pt x="5311" y="10835"/>
                </a:cubicBezTo>
                <a:lnTo>
                  <a:pt x="5311" y="9632"/>
                </a:lnTo>
                <a:lnTo>
                  <a:pt x="5299" y="4084"/>
                </a:lnTo>
                <a:lnTo>
                  <a:pt x="5299" y="4084"/>
                </a:lnTo>
                <a:cubicBezTo>
                  <a:pt x="6585" y="4251"/>
                  <a:pt x="7288" y="5060"/>
                  <a:pt x="8454" y="6370"/>
                </a:cubicBezTo>
                <a:cubicBezTo>
                  <a:pt x="9752" y="7823"/>
                  <a:pt x="9502" y="12609"/>
                  <a:pt x="9502" y="12609"/>
                </a:cubicBezTo>
                <a:cubicBezTo>
                  <a:pt x="10895" y="8811"/>
                  <a:pt x="10919" y="4620"/>
                  <a:pt x="8038" y="3024"/>
                </a:cubicBezTo>
                <a:cubicBezTo>
                  <a:pt x="5895" y="1846"/>
                  <a:pt x="5418" y="762"/>
                  <a:pt x="5323" y="286"/>
                </a:cubicBezTo>
                <a:lnTo>
                  <a:pt x="53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3"/>
          <p:cNvSpPr/>
          <p:nvPr/>
        </p:nvSpPr>
        <p:spPr>
          <a:xfrm>
            <a:off x="8350694" y="636715"/>
            <a:ext cx="93123" cy="249528"/>
          </a:xfrm>
          <a:custGeom>
            <a:avLst/>
            <a:gdLst/>
            <a:ahLst/>
            <a:cxnLst/>
            <a:rect l="l" t="t" r="r" b="b"/>
            <a:pathLst>
              <a:path w="5180" h="13880" extrusionOk="0">
                <a:moveTo>
                  <a:pt x="3989" y="10644"/>
                </a:moveTo>
                <a:cubicBezTo>
                  <a:pt x="4365" y="10644"/>
                  <a:pt x="4641" y="10748"/>
                  <a:pt x="4739" y="10955"/>
                </a:cubicBezTo>
                <a:cubicBezTo>
                  <a:pt x="4965" y="11419"/>
                  <a:pt x="4263" y="12229"/>
                  <a:pt x="3167" y="12764"/>
                </a:cubicBezTo>
                <a:cubicBezTo>
                  <a:pt x="2574" y="13058"/>
                  <a:pt x="1984" y="13208"/>
                  <a:pt x="1533" y="13208"/>
                </a:cubicBezTo>
                <a:cubicBezTo>
                  <a:pt x="1160" y="13208"/>
                  <a:pt x="882" y="13105"/>
                  <a:pt x="774" y="12895"/>
                </a:cubicBezTo>
                <a:cubicBezTo>
                  <a:pt x="548" y="12431"/>
                  <a:pt x="1250" y="11633"/>
                  <a:pt x="2346" y="11098"/>
                </a:cubicBezTo>
                <a:cubicBezTo>
                  <a:pt x="2948" y="10793"/>
                  <a:pt x="3540" y="10644"/>
                  <a:pt x="3989" y="10644"/>
                </a:cubicBezTo>
                <a:close/>
                <a:moveTo>
                  <a:pt x="4548" y="1"/>
                </a:moveTo>
                <a:lnTo>
                  <a:pt x="4548" y="10264"/>
                </a:lnTo>
                <a:cubicBezTo>
                  <a:pt x="4256" y="10050"/>
                  <a:pt x="3862" y="9940"/>
                  <a:pt x="3423" y="9940"/>
                </a:cubicBezTo>
                <a:cubicBezTo>
                  <a:pt x="2934" y="9940"/>
                  <a:pt x="2390" y="10077"/>
                  <a:pt x="1869" y="10359"/>
                </a:cubicBezTo>
                <a:cubicBezTo>
                  <a:pt x="631" y="11038"/>
                  <a:pt x="0" y="12264"/>
                  <a:pt x="476" y="13133"/>
                </a:cubicBezTo>
                <a:cubicBezTo>
                  <a:pt x="745" y="13622"/>
                  <a:pt x="1319" y="13880"/>
                  <a:pt x="1992" y="13880"/>
                </a:cubicBezTo>
                <a:cubicBezTo>
                  <a:pt x="2484" y="13880"/>
                  <a:pt x="3030" y="13742"/>
                  <a:pt x="3548" y="13455"/>
                </a:cubicBezTo>
                <a:cubicBezTo>
                  <a:pt x="4525" y="12943"/>
                  <a:pt x="5096" y="12074"/>
                  <a:pt x="5096" y="11312"/>
                </a:cubicBezTo>
                <a:lnTo>
                  <a:pt x="5179" y="11312"/>
                </a:lnTo>
                <a:lnTo>
                  <a:pt x="51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3"/>
          <p:cNvSpPr/>
          <p:nvPr/>
        </p:nvSpPr>
        <p:spPr>
          <a:xfrm>
            <a:off x="8611468" y="636715"/>
            <a:ext cx="93123" cy="249528"/>
          </a:xfrm>
          <a:custGeom>
            <a:avLst/>
            <a:gdLst/>
            <a:ahLst/>
            <a:cxnLst/>
            <a:rect l="l" t="t" r="r" b="b"/>
            <a:pathLst>
              <a:path w="5180" h="13880" extrusionOk="0">
                <a:moveTo>
                  <a:pt x="3989" y="10644"/>
                </a:moveTo>
                <a:cubicBezTo>
                  <a:pt x="4365" y="10644"/>
                  <a:pt x="4641" y="10748"/>
                  <a:pt x="4739" y="10955"/>
                </a:cubicBezTo>
                <a:cubicBezTo>
                  <a:pt x="4965" y="11419"/>
                  <a:pt x="4263" y="12229"/>
                  <a:pt x="3167" y="12764"/>
                </a:cubicBezTo>
                <a:cubicBezTo>
                  <a:pt x="2574" y="13058"/>
                  <a:pt x="1984" y="13208"/>
                  <a:pt x="1533" y="13208"/>
                </a:cubicBezTo>
                <a:cubicBezTo>
                  <a:pt x="1160" y="13208"/>
                  <a:pt x="882" y="13105"/>
                  <a:pt x="774" y="12895"/>
                </a:cubicBezTo>
                <a:cubicBezTo>
                  <a:pt x="548" y="12431"/>
                  <a:pt x="1250" y="11633"/>
                  <a:pt x="2346" y="11098"/>
                </a:cubicBezTo>
                <a:cubicBezTo>
                  <a:pt x="2948" y="10793"/>
                  <a:pt x="3540" y="10644"/>
                  <a:pt x="3989" y="10644"/>
                </a:cubicBezTo>
                <a:close/>
                <a:moveTo>
                  <a:pt x="4548" y="1"/>
                </a:moveTo>
                <a:lnTo>
                  <a:pt x="4548" y="10264"/>
                </a:lnTo>
                <a:cubicBezTo>
                  <a:pt x="4256" y="10050"/>
                  <a:pt x="3862" y="9940"/>
                  <a:pt x="3423" y="9940"/>
                </a:cubicBezTo>
                <a:cubicBezTo>
                  <a:pt x="2934" y="9940"/>
                  <a:pt x="2390" y="10077"/>
                  <a:pt x="1869" y="10359"/>
                </a:cubicBezTo>
                <a:cubicBezTo>
                  <a:pt x="631" y="11038"/>
                  <a:pt x="0" y="12264"/>
                  <a:pt x="476" y="13133"/>
                </a:cubicBezTo>
                <a:cubicBezTo>
                  <a:pt x="745" y="13622"/>
                  <a:pt x="1319" y="13880"/>
                  <a:pt x="1992" y="13880"/>
                </a:cubicBezTo>
                <a:cubicBezTo>
                  <a:pt x="2484" y="13880"/>
                  <a:pt x="3030" y="13742"/>
                  <a:pt x="3548" y="13455"/>
                </a:cubicBezTo>
                <a:cubicBezTo>
                  <a:pt x="4525" y="12943"/>
                  <a:pt x="5096" y="12074"/>
                  <a:pt x="5096" y="11312"/>
                </a:cubicBezTo>
                <a:lnTo>
                  <a:pt x="5179" y="11312"/>
                </a:lnTo>
                <a:lnTo>
                  <a:pt x="51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8"/>
          <p:cNvSpPr txBox="1">
            <a:spLocks noGrp="1"/>
          </p:cNvSpPr>
          <p:nvPr>
            <p:ph type="title"/>
          </p:nvPr>
        </p:nvSpPr>
        <p:spPr>
          <a:xfrm>
            <a:off x="4049617" y="1512266"/>
            <a:ext cx="3941116" cy="11168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POSLECH</a:t>
            </a:r>
          </a:p>
        </p:txBody>
      </p:sp>
      <p:sp>
        <p:nvSpPr>
          <p:cNvPr id="474" name="Google Shape;474;p38"/>
          <p:cNvSpPr txBox="1">
            <a:spLocks noGrp="1"/>
          </p:cNvSpPr>
          <p:nvPr>
            <p:ph type="subTitle" idx="1"/>
          </p:nvPr>
        </p:nvSpPr>
        <p:spPr>
          <a:xfrm>
            <a:off x="5521426" y="2547650"/>
            <a:ext cx="864411" cy="394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Libuše</a:t>
            </a:r>
          </a:p>
        </p:txBody>
      </p:sp>
      <p:cxnSp>
        <p:nvCxnSpPr>
          <p:cNvPr id="475" name="Google Shape;475;p38"/>
          <p:cNvCxnSpPr/>
          <p:nvPr/>
        </p:nvCxnSpPr>
        <p:spPr>
          <a:xfrm>
            <a:off x="4544675" y="1426150"/>
            <a:ext cx="2896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38"/>
          <p:cNvCxnSpPr/>
          <p:nvPr/>
        </p:nvCxnSpPr>
        <p:spPr>
          <a:xfrm>
            <a:off x="4607305" y="3161707"/>
            <a:ext cx="2896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5" name="Google Shape;505;p38"/>
          <p:cNvSpPr/>
          <p:nvPr/>
        </p:nvSpPr>
        <p:spPr>
          <a:xfrm>
            <a:off x="756600" y="1979400"/>
            <a:ext cx="1184700" cy="1184700"/>
          </a:xfrm>
          <a:prstGeom prst="star12">
            <a:avLst>
              <a:gd name="adj" fmla="val 31853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Y2meta.app - Libuše 1_15 (Bedřich Smetana) 1. dějství, předehra _ overture (128 kbps)" descr="Hudba se souvislou výplní">
            <a:hlinkClick r:id="" action="ppaction://media"/>
            <a:extLst>
              <a:ext uri="{FF2B5EF4-FFF2-40B4-BE49-F238E27FC236}">
                <a16:creationId xmlns:a16="http://schemas.microsoft.com/office/drawing/2014/main" id="{13C09EC8-0B73-2AA1-0912-0B64E5E2FF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325" y="2199481"/>
            <a:ext cx="694532" cy="69453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8"/>
          <p:cNvSpPr txBox="1">
            <a:spLocks noGrp="1"/>
          </p:cNvSpPr>
          <p:nvPr>
            <p:ph type="title"/>
          </p:nvPr>
        </p:nvSpPr>
        <p:spPr>
          <a:xfrm>
            <a:off x="3579891" y="2420403"/>
            <a:ext cx="5240691" cy="11168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i="0" err="1"/>
              <a:t>Děkujeme</a:t>
            </a:r>
            <a:r>
              <a:rPr lang="en" i="0" dirty="0"/>
              <a:t> </a:t>
            </a:r>
            <a:br>
              <a:rPr lang="en" i="0" dirty="0"/>
            </a:br>
            <a:r>
              <a:rPr lang="en" i="0" dirty="0"/>
              <a:t>za </a:t>
            </a:r>
            <a:r>
              <a:rPr lang="en" i="0" err="1"/>
              <a:t>pozornost</a:t>
            </a:r>
            <a:r>
              <a:rPr lang="en" i="0" dirty="0"/>
              <a:t>!</a:t>
            </a:r>
          </a:p>
        </p:txBody>
      </p:sp>
      <p:cxnSp>
        <p:nvCxnSpPr>
          <p:cNvPr id="475" name="Google Shape;475;p38"/>
          <p:cNvCxnSpPr/>
          <p:nvPr/>
        </p:nvCxnSpPr>
        <p:spPr>
          <a:xfrm>
            <a:off x="4544675" y="1426150"/>
            <a:ext cx="2896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38"/>
          <p:cNvCxnSpPr/>
          <p:nvPr/>
        </p:nvCxnSpPr>
        <p:spPr>
          <a:xfrm>
            <a:off x="4544675" y="3874125"/>
            <a:ext cx="2896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4" name="Google Shape;504;p38"/>
          <p:cNvGrpSpPr/>
          <p:nvPr/>
        </p:nvGrpSpPr>
        <p:grpSpPr>
          <a:xfrm>
            <a:off x="756600" y="1979400"/>
            <a:ext cx="1184700" cy="1184700"/>
            <a:chOff x="713400" y="1979375"/>
            <a:chExt cx="1184700" cy="1184700"/>
          </a:xfrm>
        </p:grpSpPr>
        <p:sp>
          <p:nvSpPr>
            <p:cNvPr id="505" name="Google Shape;505;p38"/>
            <p:cNvSpPr/>
            <p:nvPr/>
          </p:nvSpPr>
          <p:spPr>
            <a:xfrm>
              <a:off x="713400" y="1979375"/>
              <a:ext cx="1184700" cy="1184700"/>
            </a:xfrm>
            <a:prstGeom prst="star12">
              <a:avLst>
                <a:gd name="adj" fmla="val 31853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1169263" y="2393863"/>
              <a:ext cx="272975" cy="355725"/>
            </a:xfrm>
            <a:custGeom>
              <a:avLst/>
              <a:gdLst/>
              <a:ahLst/>
              <a:cxnLst/>
              <a:rect l="l" t="t" r="r" b="b"/>
              <a:pathLst>
                <a:path w="10919" h="14229" extrusionOk="0">
                  <a:moveTo>
                    <a:pt x="4680" y="0"/>
                  </a:moveTo>
                  <a:lnTo>
                    <a:pt x="4680" y="10525"/>
                  </a:lnTo>
                  <a:cubicBezTo>
                    <a:pt x="4376" y="10317"/>
                    <a:pt x="3971" y="10207"/>
                    <a:pt x="3521" y="10207"/>
                  </a:cubicBezTo>
                  <a:cubicBezTo>
                    <a:pt x="3020" y="10207"/>
                    <a:pt x="2463" y="10344"/>
                    <a:pt x="1930" y="10633"/>
                  </a:cubicBezTo>
                  <a:cubicBezTo>
                    <a:pt x="656" y="11311"/>
                    <a:pt x="1" y="12585"/>
                    <a:pt x="477" y="13454"/>
                  </a:cubicBezTo>
                  <a:cubicBezTo>
                    <a:pt x="752" y="13962"/>
                    <a:pt x="1339" y="14229"/>
                    <a:pt x="2029" y="14229"/>
                  </a:cubicBezTo>
                  <a:cubicBezTo>
                    <a:pt x="2536" y="14229"/>
                    <a:pt x="3098" y="14085"/>
                    <a:pt x="3632" y="13788"/>
                  </a:cubicBezTo>
                  <a:cubicBezTo>
                    <a:pt x="4216" y="13478"/>
                    <a:pt x="4609" y="13038"/>
                    <a:pt x="4966" y="12502"/>
                  </a:cubicBezTo>
                  <a:cubicBezTo>
                    <a:pt x="5323" y="11954"/>
                    <a:pt x="5311" y="11478"/>
                    <a:pt x="5311" y="10835"/>
                  </a:cubicBezTo>
                  <a:lnTo>
                    <a:pt x="5311" y="9632"/>
                  </a:lnTo>
                  <a:lnTo>
                    <a:pt x="5299" y="4084"/>
                  </a:lnTo>
                  <a:lnTo>
                    <a:pt x="5299" y="4084"/>
                  </a:lnTo>
                  <a:cubicBezTo>
                    <a:pt x="6585" y="4251"/>
                    <a:pt x="7288" y="5060"/>
                    <a:pt x="8454" y="6370"/>
                  </a:cubicBezTo>
                  <a:cubicBezTo>
                    <a:pt x="9752" y="7823"/>
                    <a:pt x="9502" y="12609"/>
                    <a:pt x="9502" y="12609"/>
                  </a:cubicBezTo>
                  <a:cubicBezTo>
                    <a:pt x="10895" y="8811"/>
                    <a:pt x="10919" y="4620"/>
                    <a:pt x="8038" y="3024"/>
                  </a:cubicBezTo>
                  <a:cubicBezTo>
                    <a:pt x="5895" y="1846"/>
                    <a:pt x="5418" y="762"/>
                    <a:pt x="5323" y="286"/>
                  </a:cubicBezTo>
                  <a:lnTo>
                    <a:pt x="5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287884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3" name="Google Shape;5183;p71"/>
          <p:cNvSpPr txBox="1">
            <a:spLocks noGrp="1"/>
          </p:cNvSpPr>
          <p:nvPr>
            <p:ph type="body" idx="1"/>
          </p:nvPr>
        </p:nvSpPr>
        <p:spPr>
          <a:xfrm>
            <a:off x="893162" y="1324801"/>
            <a:ext cx="7809000" cy="3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hlinkClick r:id="rId3"/>
              </a:rPr>
              <a:t>http://www.bedrich-smetana.wz.cz/zivot.htm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hlinkClick r:id="rId4"/>
              </a:rPr>
              <a:t>https://www.smetana200.com/smetana200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https://cs.wikipedia.org/wiki/Bed%C5%99ich_Smetana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5"/>
              </a:rPr>
              <a:t>https://www.databazeknih.cz/zivotopis/bedrich-smetana-36848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https://edu.ceskatelevize.cz/namet/bedrich-smetana-prvni-stupen</a:t>
            </a:r>
          </a:p>
        </p:txBody>
      </p:sp>
      <p:sp>
        <p:nvSpPr>
          <p:cNvPr id="5184" name="Google Shape;5184;p71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Zdroje</a:t>
            </a:r>
            <a:endParaRPr dirty="0"/>
          </a:p>
        </p:txBody>
      </p:sp>
      <p:sp>
        <p:nvSpPr>
          <p:cNvPr id="5185" name="Google Shape;5185;p71"/>
          <p:cNvSpPr/>
          <p:nvPr/>
        </p:nvSpPr>
        <p:spPr>
          <a:xfrm>
            <a:off x="582123" y="749328"/>
            <a:ext cx="353900" cy="302059"/>
          </a:xfrm>
          <a:custGeom>
            <a:avLst/>
            <a:gdLst/>
            <a:ahLst/>
            <a:cxnLst/>
            <a:rect l="l" t="t" r="r" b="b"/>
            <a:pathLst>
              <a:path w="19205" h="16394" extrusionOk="0">
                <a:moveTo>
                  <a:pt x="5370" y="0"/>
                </a:moveTo>
                <a:lnTo>
                  <a:pt x="5370" y="2548"/>
                </a:lnTo>
                <a:lnTo>
                  <a:pt x="5370" y="12132"/>
                </a:lnTo>
                <a:cubicBezTo>
                  <a:pt x="5018" y="11887"/>
                  <a:pt x="4554" y="11762"/>
                  <a:pt x="4042" y="11762"/>
                </a:cubicBezTo>
                <a:cubicBezTo>
                  <a:pt x="3460" y="11762"/>
                  <a:pt x="2816" y="11923"/>
                  <a:pt x="2203" y="12252"/>
                </a:cubicBezTo>
                <a:cubicBezTo>
                  <a:pt x="738" y="13037"/>
                  <a:pt x="0" y="14514"/>
                  <a:pt x="548" y="15514"/>
                </a:cubicBezTo>
                <a:cubicBezTo>
                  <a:pt x="862" y="16095"/>
                  <a:pt x="1530" y="16393"/>
                  <a:pt x="2322" y="16393"/>
                </a:cubicBezTo>
                <a:cubicBezTo>
                  <a:pt x="2908" y="16393"/>
                  <a:pt x="3563" y="16229"/>
                  <a:pt x="4191" y="15895"/>
                </a:cubicBezTo>
                <a:cubicBezTo>
                  <a:pt x="4858" y="15538"/>
                  <a:pt x="5310" y="15050"/>
                  <a:pt x="5727" y="14430"/>
                </a:cubicBezTo>
                <a:cubicBezTo>
                  <a:pt x="6144" y="13799"/>
                  <a:pt x="6108" y="13240"/>
                  <a:pt x="6108" y="12502"/>
                </a:cubicBezTo>
                <a:lnTo>
                  <a:pt x="6108" y="11120"/>
                </a:lnTo>
                <a:lnTo>
                  <a:pt x="6108" y="4143"/>
                </a:lnTo>
                <a:lnTo>
                  <a:pt x="6108" y="2548"/>
                </a:lnTo>
                <a:lnTo>
                  <a:pt x="18431" y="2548"/>
                </a:lnTo>
                <a:lnTo>
                  <a:pt x="18431" y="12132"/>
                </a:lnTo>
                <a:cubicBezTo>
                  <a:pt x="18085" y="11887"/>
                  <a:pt x="17621" y="11762"/>
                  <a:pt x="17107" y="11762"/>
                </a:cubicBezTo>
                <a:cubicBezTo>
                  <a:pt x="16525" y="11762"/>
                  <a:pt x="15878" y="11923"/>
                  <a:pt x="15264" y="12252"/>
                </a:cubicBezTo>
                <a:cubicBezTo>
                  <a:pt x="13811" y="13037"/>
                  <a:pt x="13061" y="14514"/>
                  <a:pt x="13609" y="15514"/>
                </a:cubicBezTo>
                <a:cubicBezTo>
                  <a:pt x="13930" y="16095"/>
                  <a:pt x="14601" y="16393"/>
                  <a:pt x="15391" y="16393"/>
                </a:cubicBezTo>
                <a:cubicBezTo>
                  <a:pt x="15977" y="16393"/>
                  <a:pt x="16629" y="16229"/>
                  <a:pt x="17252" y="15895"/>
                </a:cubicBezTo>
                <a:cubicBezTo>
                  <a:pt x="17931" y="15538"/>
                  <a:pt x="18372" y="15050"/>
                  <a:pt x="18788" y="14430"/>
                </a:cubicBezTo>
                <a:cubicBezTo>
                  <a:pt x="19205" y="13799"/>
                  <a:pt x="19181" y="13240"/>
                  <a:pt x="19181" y="12502"/>
                </a:cubicBezTo>
                <a:cubicBezTo>
                  <a:pt x="19145" y="12049"/>
                  <a:pt x="19145" y="11585"/>
                  <a:pt x="19145" y="11120"/>
                </a:cubicBezTo>
                <a:lnTo>
                  <a:pt x="19145" y="4143"/>
                </a:lnTo>
                <a:lnTo>
                  <a:pt x="19145" y="2548"/>
                </a:lnTo>
                <a:lnTo>
                  <a:pt x="19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6" name="Google Shape;5186;p71"/>
          <p:cNvSpPr/>
          <p:nvPr/>
        </p:nvSpPr>
        <p:spPr>
          <a:xfrm>
            <a:off x="1013699" y="422540"/>
            <a:ext cx="114462" cy="305097"/>
          </a:xfrm>
          <a:custGeom>
            <a:avLst/>
            <a:gdLst/>
            <a:ahLst/>
            <a:cxnLst/>
            <a:rect l="l" t="t" r="r" b="b"/>
            <a:pathLst>
              <a:path w="5335" h="14222" extrusionOk="0">
                <a:moveTo>
                  <a:pt x="4679" y="0"/>
                </a:moveTo>
                <a:lnTo>
                  <a:pt x="4679" y="10525"/>
                </a:lnTo>
                <a:cubicBezTo>
                  <a:pt x="4373" y="10310"/>
                  <a:pt x="3965" y="10197"/>
                  <a:pt x="3511" y="10197"/>
                </a:cubicBezTo>
                <a:cubicBezTo>
                  <a:pt x="3012" y="10197"/>
                  <a:pt x="2459" y="10334"/>
                  <a:pt x="1929" y="10621"/>
                </a:cubicBezTo>
                <a:cubicBezTo>
                  <a:pt x="655" y="11311"/>
                  <a:pt x="0" y="12573"/>
                  <a:pt x="477" y="13454"/>
                </a:cubicBezTo>
                <a:cubicBezTo>
                  <a:pt x="749" y="13959"/>
                  <a:pt x="1331" y="14221"/>
                  <a:pt x="2015" y="14221"/>
                </a:cubicBezTo>
                <a:cubicBezTo>
                  <a:pt x="2526" y="14221"/>
                  <a:pt x="3093" y="14076"/>
                  <a:pt x="3632" y="13776"/>
                </a:cubicBezTo>
                <a:cubicBezTo>
                  <a:pt x="4215" y="13478"/>
                  <a:pt x="4620" y="13049"/>
                  <a:pt x="4977" y="12514"/>
                </a:cubicBezTo>
                <a:cubicBezTo>
                  <a:pt x="5334" y="11966"/>
                  <a:pt x="5322" y="11490"/>
                  <a:pt x="5322" y="10847"/>
                </a:cubicBezTo>
                <a:lnTo>
                  <a:pt x="5322" y="9644"/>
                </a:lnTo>
                <a:lnTo>
                  <a:pt x="5322" y="3584"/>
                </a:lnTo>
                <a:lnTo>
                  <a:pt x="5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7" name="Google Shape;5187;p71"/>
          <p:cNvGrpSpPr/>
          <p:nvPr/>
        </p:nvGrpSpPr>
        <p:grpSpPr>
          <a:xfrm>
            <a:off x="359836" y="683817"/>
            <a:ext cx="167327" cy="194484"/>
            <a:chOff x="-2327975" y="4306900"/>
            <a:chExt cx="292325" cy="339650"/>
          </a:xfrm>
        </p:grpSpPr>
        <p:sp>
          <p:nvSpPr>
            <p:cNvPr id="5188" name="Google Shape;5188;p71"/>
            <p:cNvSpPr/>
            <p:nvPr/>
          </p:nvSpPr>
          <p:spPr>
            <a:xfrm>
              <a:off x="-2083300" y="4344125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77"/>
                    <a:pt x="429" y="1905"/>
                    <a:pt x="953" y="1905"/>
                  </a:cubicBezTo>
                  <a:cubicBezTo>
                    <a:pt x="1477" y="1905"/>
                    <a:pt x="1905" y="1477"/>
                    <a:pt x="1905" y="953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71"/>
            <p:cNvSpPr/>
            <p:nvPr/>
          </p:nvSpPr>
          <p:spPr>
            <a:xfrm>
              <a:off x="-2083300" y="444205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77"/>
                    <a:pt x="429" y="1905"/>
                    <a:pt x="953" y="1905"/>
                  </a:cubicBezTo>
                  <a:cubicBezTo>
                    <a:pt x="1477" y="1905"/>
                    <a:pt x="1905" y="1477"/>
                    <a:pt x="1905" y="953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71"/>
            <p:cNvSpPr/>
            <p:nvPr/>
          </p:nvSpPr>
          <p:spPr>
            <a:xfrm>
              <a:off x="-2327975" y="4306900"/>
              <a:ext cx="249150" cy="339650"/>
            </a:xfrm>
            <a:custGeom>
              <a:avLst/>
              <a:gdLst/>
              <a:ahLst/>
              <a:cxnLst/>
              <a:rect l="l" t="t" r="r" b="b"/>
              <a:pathLst>
                <a:path w="9966" h="13586" extrusionOk="0">
                  <a:moveTo>
                    <a:pt x="3971" y="0"/>
                  </a:moveTo>
                  <a:cubicBezTo>
                    <a:pt x="3938" y="0"/>
                    <a:pt x="3904" y="1"/>
                    <a:pt x="3870" y="1"/>
                  </a:cubicBezTo>
                  <a:cubicBezTo>
                    <a:pt x="3870" y="1"/>
                    <a:pt x="250" y="394"/>
                    <a:pt x="548" y="3847"/>
                  </a:cubicBezTo>
                  <a:cubicBezTo>
                    <a:pt x="548" y="4751"/>
                    <a:pt x="1286" y="5490"/>
                    <a:pt x="2203" y="5490"/>
                  </a:cubicBezTo>
                  <a:cubicBezTo>
                    <a:pt x="3108" y="5490"/>
                    <a:pt x="3846" y="4751"/>
                    <a:pt x="3846" y="3847"/>
                  </a:cubicBezTo>
                  <a:cubicBezTo>
                    <a:pt x="3846" y="3108"/>
                    <a:pt x="3370" y="2489"/>
                    <a:pt x="2703" y="2275"/>
                  </a:cubicBezTo>
                  <a:cubicBezTo>
                    <a:pt x="2703" y="2275"/>
                    <a:pt x="3484" y="1649"/>
                    <a:pt x="4395" y="1649"/>
                  </a:cubicBezTo>
                  <a:cubicBezTo>
                    <a:pt x="4977" y="1649"/>
                    <a:pt x="5612" y="1904"/>
                    <a:pt x="6132" y="2739"/>
                  </a:cubicBezTo>
                  <a:cubicBezTo>
                    <a:pt x="7452" y="4892"/>
                    <a:pt x="6217" y="10100"/>
                    <a:pt x="16" y="13577"/>
                  </a:cubicBezTo>
                  <a:lnTo>
                    <a:pt x="16" y="13577"/>
                  </a:lnTo>
                  <a:cubicBezTo>
                    <a:pt x="109" y="13530"/>
                    <a:pt x="285" y="13522"/>
                    <a:pt x="473" y="13522"/>
                  </a:cubicBezTo>
                  <a:cubicBezTo>
                    <a:pt x="578" y="13522"/>
                    <a:pt x="686" y="13524"/>
                    <a:pt x="786" y="13524"/>
                  </a:cubicBezTo>
                  <a:cubicBezTo>
                    <a:pt x="910" y="13524"/>
                    <a:pt x="1021" y="13520"/>
                    <a:pt x="1096" y="13503"/>
                  </a:cubicBezTo>
                  <a:cubicBezTo>
                    <a:pt x="2215" y="13264"/>
                    <a:pt x="3251" y="12621"/>
                    <a:pt x="4144" y="11943"/>
                  </a:cubicBezTo>
                  <a:cubicBezTo>
                    <a:pt x="6965" y="9812"/>
                    <a:pt x="9966" y="7204"/>
                    <a:pt x="9085" y="3263"/>
                  </a:cubicBezTo>
                  <a:cubicBezTo>
                    <a:pt x="8592" y="799"/>
                    <a:pt x="6261" y="0"/>
                    <a:pt x="3971" y="0"/>
                  </a:cubicBezTo>
                  <a:close/>
                  <a:moveTo>
                    <a:pt x="16" y="13577"/>
                  </a:moveTo>
                  <a:lnTo>
                    <a:pt x="16" y="13577"/>
                  </a:lnTo>
                  <a:cubicBezTo>
                    <a:pt x="11" y="13580"/>
                    <a:pt x="5" y="13583"/>
                    <a:pt x="0" y="13586"/>
                  </a:cubicBezTo>
                  <a:cubicBezTo>
                    <a:pt x="6" y="13583"/>
                    <a:pt x="11" y="13580"/>
                    <a:pt x="16" y="13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1" name="Google Shape;5191;p71"/>
          <p:cNvSpPr/>
          <p:nvPr/>
        </p:nvSpPr>
        <p:spPr>
          <a:xfrm>
            <a:off x="8083129" y="470868"/>
            <a:ext cx="197033" cy="256762"/>
          </a:xfrm>
          <a:custGeom>
            <a:avLst/>
            <a:gdLst/>
            <a:ahLst/>
            <a:cxnLst/>
            <a:rect l="l" t="t" r="r" b="b"/>
            <a:pathLst>
              <a:path w="10919" h="14229" extrusionOk="0">
                <a:moveTo>
                  <a:pt x="4680" y="0"/>
                </a:moveTo>
                <a:lnTo>
                  <a:pt x="4680" y="10525"/>
                </a:lnTo>
                <a:cubicBezTo>
                  <a:pt x="4376" y="10317"/>
                  <a:pt x="3971" y="10207"/>
                  <a:pt x="3521" y="10207"/>
                </a:cubicBezTo>
                <a:cubicBezTo>
                  <a:pt x="3020" y="10207"/>
                  <a:pt x="2463" y="10344"/>
                  <a:pt x="1930" y="10633"/>
                </a:cubicBezTo>
                <a:cubicBezTo>
                  <a:pt x="656" y="11311"/>
                  <a:pt x="1" y="12585"/>
                  <a:pt x="477" y="13454"/>
                </a:cubicBezTo>
                <a:cubicBezTo>
                  <a:pt x="752" y="13962"/>
                  <a:pt x="1339" y="14229"/>
                  <a:pt x="2029" y="14229"/>
                </a:cubicBezTo>
                <a:cubicBezTo>
                  <a:pt x="2536" y="14229"/>
                  <a:pt x="3098" y="14085"/>
                  <a:pt x="3632" y="13788"/>
                </a:cubicBezTo>
                <a:cubicBezTo>
                  <a:pt x="4216" y="13478"/>
                  <a:pt x="4609" y="13038"/>
                  <a:pt x="4966" y="12502"/>
                </a:cubicBezTo>
                <a:cubicBezTo>
                  <a:pt x="5323" y="11954"/>
                  <a:pt x="5311" y="11478"/>
                  <a:pt x="5311" y="10835"/>
                </a:cubicBezTo>
                <a:lnTo>
                  <a:pt x="5311" y="9632"/>
                </a:lnTo>
                <a:lnTo>
                  <a:pt x="5299" y="4084"/>
                </a:lnTo>
                <a:lnTo>
                  <a:pt x="5299" y="4084"/>
                </a:lnTo>
                <a:cubicBezTo>
                  <a:pt x="6585" y="4251"/>
                  <a:pt x="7288" y="5060"/>
                  <a:pt x="8454" y="6370"/>
                </a:cubicBezTo>
                <a:cubicBezTo>
                  <a:pt x="9752" y="7823"/>
                  <a:pt x="9502" y="12609"/>
                  <a:pt x="9502" y="12609"/>
                </a:cubicBezTo>
                <a:cubicBezTo>
                  <a:pt x="10895" y="8811"/>
                  <a:pt x="10919" y="4620"/>
                  <a:pt x="8038" y="3024"/>
                </a:cubicBezTo>
                <a:cubicBezTo>
                  <a:pt x="5895" y="1846"/>
                  <a:pt x="5418" y="762"/>
                  <a:pt x="5323" y="286"/>
                </a:cubicBezTo>
                <a:lnTo>
                  <a:pt x="53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2" name="Google Shape;5192;p71"/>
          <p:cNvSpPr/>
          <p:nvPr/>
        </p:nvSpPr>
        <p:spPr>
          <a:xfrm>
            <a:off x="8350694" y="636715"/>
            <a:ext cx="93123" cy="249528"/>
          </a:xfrm>
          <a:custGeom>
            <a:avLst/>
            <a:gdLst/>
            <a:ahLst/>
            <a:cxnLst/>
            <a:rect l="l" t="t" r="r" b="b"/>
            <a:pathLst>
              <a:path w="5180" h="13880" extrusionOk="0">
                <a:moveTo>
                  <a:pt x="3989" y="10644"/>
                </a:moveTo>
                <a:cubicBezTo>
                  <a:pt x="4365" y="10644"/>
                  <a:pt x="4641" y="10748"/>
                  <a:pt x="4739" y="10955"/>
                </a:cubicBezTo>
                <a:cubicBezTo>
                  <a:pt x="4965" y="11419"/>
                  <a:pt x="4263" y="12229"/>
                  <a:pt x="3167" y="12764"/>
                </a:cubicBezTo>
                <a:cubicBezTo>
                  <a:pt x="2574" y="13058"/>
                  <a:pt x="1984" y="13208"/>
                  <a:pt x="1533" y="13208"/>
                </a:cubicBezTo>
                <a:cubicBezTo>
                  <a:pt x="1160" y="13208"/>
                  <a:pt x="882" y="13105"/>
                  <a:pt x="774" y="12895"/>
                </a:cubicBezTo>
                <a:cubicBezTo>
                  <a:pt x="548" y="12431"/>
                  <a:pt x="1250" y="11633"/>
                  <a:pt x="2346" y="11098"/>
                </a:cubicBezTo>
                <a:cubicBezTo>
                  <a:pt x="2948" y="10793"/>
                  <a:pt x="3540" y="10644"/>
                  <a:pt x="3989" y="10644"/>
                </a:cubicBezTo>
                <a:close/>
                <a:moveTo>
                  <a:pt x="4548" y="1"/>
                </a:moveTo>
                <a:lnTo>
                  <a:pt x="4548" y="10264"/>
                </a:lnTo>
                <a:cubicBezTo>
                  <a:pt x="4256" y="10050"/>
                  <a:pt x="3862" y="9940"/>
                  <a:pt x="3423" y="9940"/>
                </a:cubicBezTo>
                <a:cubicBezTo>
                  <a:pt x="2934" y="9940"/>
                  <a:pt x="2390" y="10077"/>
                  <a:pt x="1869" y="10359"/>
                </a:cubicBezTo>
                <a:cubicBezTo>
                  <a:pt x="631" y="11038"/>
                  <a:pt x="0" y="12264"/>
                  <a:pt x="476" y="13133"/>
                </a:cubicBezTo>
                <a:cubicBezTo>
                  <a:pt x="745" y="13622"/>
                  <a:pt x="1319" y="13880"/>
                  <a:pt x="1992" y="13880"/>
                </a:cubicBezTo>
                <a:cubicBezTo>
                  <a:pt x="2484" y="13880"/>
                  <a:pt x="3030" y="13742"/>
                  <a:pt x="3548" y="13455"/>
                </a:cubicBezTo>
                <a:cubicBezTo>
                  <a:pt x="4525" y="12943"/>
                  <a:pt x="5096" y="12074"/>
                  <a:pt x="5096" y="11312"/>
                </a:cubicBezTo>
                <a:lnTo>
                  <a:pt x="5179" y="11312"/>
                </a:lnTo>
                <a:lnTo>
                  <a:pt x="51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3" name="Google Shape;5193;p71"/>
          <p:cNvSpPr/>
          <p:nvPr/>
        </p:nvSpPr>
        <p:spPr>
          <a:xfrm>
            <a:off x="8611468" y="636715"/>
            <a:ext cx="93123" cy="249528"/>
          </a:xfrm>
          <a:custGeom>
            <a:avLst/>
            <a:gdLst/>
            <a:ahLst/>
            <a:cxnLst/>
            <a:rect l="l" t="t" r="r" b="b"/>
            <a:pathLst>
              <a:path w="5180" h="13880" extrusionOk="0">
                <a:moveTo>
                  <a:pt x="3989" y="10644"/>
                </a:moveTo>
                <a:cubicBezTo>
                  <a:pt x="4365" y="10644"/>
                  <a:pt x="4641" y="10748"/>
                  <a:pt x="4739" y="10955"/>
                </a:cubicBezTo>
                <a:cubicBezTo>
                  <a:pt x="4965" y="11419"/>
                  <a:pt x="4263" y="12229"/>
                  <a:pt x="3167" y="12764"/>
                </a:cubicBezTo>
                <a:cubicBezTo>
                  <a:pt x="2574" y="13058"/>
                  <a:pt x="1984" y="13208"/>
                  <a:pt x="1533" y="13208"/>
                </a:cubicBezTo>
                <a:cubicBezTo>
                  <a:pt x="1160" y="13208"/>
                  <a:pt x="882" y="13105"/>
                  <a:pt x="774" y="12895"/>
                </a:cubicBezTo>
                <a:cubicBezTo>
                  <a:pt x="548" y="12431"/>
                  <a:pt x="1250" y="11633"/>
                  <a:pt x="2346" y="11098"/>
                </a:cubicBezTo>
                <a:cubicBezTo>
                  <a:pt x="2948" y="10793"/>
                  <a:pt x="3540" y="10644"/>
                  <a:pt x="3989" y="10644"/>
                </a:cubicBezTo>
                <a:close/>
                <a:moveTo>
                  <a:pt x="4548" y="1"/>
                </a:moveTo>
                <a:lnTo>
                  <a:pt x="4548" y="10264"/>
                </a:lnTo>
                <a:cubicBezTo>
                  <a:pt x="4256" y="10050"/>
                  <a:pt x="3862" y="9940"/>
                  <a:pt x="3423" y="9940"/>
                </a:cubicBezTo>
                <a:cubicBezTo>
                  <a:pt x="2934" y="9940"/>
                  <a:pt x="2390" y="10077"/>
                  <a:pt x="1869" y="10359"/>
                </a:cubicBezTo>
                <a:cubicBezTo>
                  <a:pt x="631" y="11038"/>
                  <a:pt x="0" y="12264"/>
                  <a:pt x="476" y="13133"/>
                </a:cubicBezTo>
                <a:cubicBezTo>
                  <a:pt x="745" y="13622"/>
                  <a:pt x="1319" y="13880"/>
                  <a:pt x="1992" y="13880"/>
                </a:cubicBezTo>
                <a:cubicBezTo>
                  <a:pt x="2484" y="13880"/>
                  <a:pt x="3030" y="13742"/>
                  <a:pt x="3548" y="13455"/>
                </a:cubicBezTo>
                <a:cubicBezTo>
                  <a:pt x="4525" y="12943"/>
                  <a:pt x="5096" y="12074"/>
                  <a:pt x="5096" y="11312"/>
                </a:cubicBezTo>
                <a:lnTo>
                  <a:pt x="5179" y="11312"/>
                </a:lnTo>
                <a:lnTo>
                  <a:pt x="51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lassical Music Month Blue variant by Slidesgo">
  <a:themeElements>
    <a:clrScheme name="Simple Light">
      <a:dk1>
        <a:srgbClr val="000000"/>
      </a:dk1>
      <a:lt1>
        <a:srgbClr val="FFFFFF"/>
      </a:lt1>
      <a:dk2>
        <a:srgbClr val="1B3181"/>
      </a:dk2>
      <a:lt2>
        <a:srgbClr val="FFFFFF"/>
      </a:lt2>
      <a:accent1>
        <a:srgbClr val="E4EEFA"/>
      </a:accent1>
      <a:accent2>
        <a:srgbClr val="B3D6FD"/>
      </a:accent2>
      <a:accent3>
        <a:srgbClr val="3D8AE0"/>
      </a:accent3>
      <a:accent4>
        <a:srgbClr val="E4EEFA"/>
      </a:accent4>
      <a:accent5>
        <a:srgbClr val="50AAFA"/>
      </a:accent5>
      <a:accent6>
        <a:srgbClr val="1B318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1790</Words>
  <Application>Microsoft Office PowerPoint</Application>
  <PresentationFormat>Předvádění na obrazovce (16:9)</PresentationFormat>
  <Paragraphs>290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Classical Music Month Blue variant by Slidesgo</vt:lpstr>
      <vt:lpstr>Slidesgo Final Pages</vt:lpstr>
      <vt:lpstr>Bedřich Smetana v historii</vt:lpstr>
      <vt:lpstr>Mládí</vt:lpstr>
      <vt:lpstr>Dospívání</vt:lpstr>
      <vt:lpstr>Dospělost</vt:lpstr>
      <vt:lpstr>Stáří</vt:lpstr>
      <vt:lpstr>Věděli jste…?</vt:lpstr>
      <vt:lpstr>POSLECH</vt:lpstr>
      <vt:lpstr>Děkujeme  za pozornost!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Bedřich Smetana v historii</dc:title>
  <cp:lastModifiedBy>Daniel Vévoda</cp:lastModifiedBy>
  <cp:revision>179</cp:revision>
  <dcterms:modified xsi:type="dcterms:W3CDTF">2024-03-04T13:42:59Z</dcterms:modified>
</cp:coreProperties>
</file>